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6"/>
  </p:notesMasterIdLst>
  <p:sldIdLst>
    <p:sldId id="256" r:id="rId2"/>
    <p:sldId id="501" r:id="rId3"/>
    <p:sldId id="376" r:id="rId4"/>
    <p:sldId id="454" r:id="rId5"/>
    <p:sldId id="456" r:id="rId6"/>
    <p:sldId id="457" r:id="rId7"/>
    <p:sldId id="458" r:id="rId8"/>
    <p:sldId id="460" r:id="rId9"/>
    <p:sldId id="497" r:id="rId10"/>
    <p:sldId id="462" r:id="rId11"/>
    <p:sldId id="463" r:id="rId12"/>
    <p:sldId id="464" r:id="rId13"/>
    <p:sldId id="465" r:id="rId14"/>
    <p:sldId id="466" r:id="rId15"/>
    <p:sldId id="467" r:id="rId16"/>
    <p:sldId id="500" r:id="rId17"/>
    <p:sldId id="365" r:id="rId18"/>
    <p:sldId id="474" r:id="rId19"/>
    <p:sldId id="469" r:id="rId20"/>
    <p:sldId id="509" r:id="rId21"/>
    <p:sldId id="504" r:id="rId22"/>
    <p:sldId id="505" r:id="rId23"/>
    <p:sldId id="506" r:id="rId24"/>
    <p:sldId id="507" r:id="rId25"/>
    <p:sldId id="503" r:id="rId26"/>
    <p:sldId id="475" r:id="rId27"/>
    <p:sldId id="510" r:id="rId28"/>
    <p:sldId id="511" r:id="rId29"/>
    <p:sldId id="476" r:id="rId30"/>
    <p:sldId id="491" r:id="rId31"/>
    <p:sldId id="470" r:id="rId32"/>
    <p:sldId id="378" r:id="rId33"/>
    <p:sldId id="381" r:id="rId34"/>
    <p:sldId id="478" r:id="rId35"/>
    <p:sldId id="471" r:id="rId36"/>
    <p:sldId id="472" r:id="rId37"/>
    <p:sldId id="473" r:id="rId38"/>
    <p:sldId id="482" r:id="rId39"/>
    <p:sldId id="481" r:id="rId40"/>
    <p:sldId id="495" r:id="rId41"/>
    <p:sldId id="490" r:id="rId42"/>
    <p:sldId id="483" r:id="rId43"/>
    <p:sldId id="496" r:id="rId44"/>
    <p:sldId id="487" r:id="rId45"/>
    <p:sldId id="488" r:id="rId46"/>
    <p:sldId id="485" r:id="rId47"/>
    <p:sldId id="359" r:id="rId48"/>
    <p:sldId id="493" r:id="rId49"/>
    <p:sldId id="494" r:id="rId50"/>
    <p:sldId id="486" r:id="rId51"/>
    <p:sldId id="498" r:id="rId52"/>
    <p:sldId id="499" r:id="rId53"/>
    <p:sldId id="502" r:id="rId54"/>
    <p:sldId id="453" r:id="rId55"/>
  </p:sldIdLst>
  <p:sldSz cx="12192000" cy="6858000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Dominique" panose="020B0604020202020204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77146" autoAdjust="0"/>
  </p:normalViewPr>
  <p:slideViewPr>
    <p:cSldViewPr snapToGrid="0">
      <p:cViewPr>
        <p:scale>
          <a:sx n="75" d="100"/>
          <a:sy n="75" d="100"/>
        </p:scale>
        <p:origin x="100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579A0-9FD9-490C-83A2-B199650D562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E966C-DA58-409C-8F71-39F2087AECD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427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8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268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Powiedzieć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mimo</a:t>
            </a:r>
            <a:r>
              <a:rPr lang="en-GB" dirty="0"/>
              <a:t>, </a:t>
            </a:r>
            <a:r>
              <a:rPr lang="en-GB" dirty="0" err="1"/>
              <a:t>że</a:t>
            </a:r>
            <a:r>
              <a:rPr lang="en-GB" dirty="0"/>
              <a:t> </a:t>
            </a:r>
            <a:r>
              <a:rPr lang="en-GB" dirty="0" err="1"/>
              <a:t>jestem</a:t>
            </a:r>
            <a:r>
              <a:rPr lang="en-GB" dirty="0"/>
              <a:t> </a:t>
            </a:r>
            <a:r>
              <a:rPr lang="en-GB" dirty="0" err="1"/>
              <a:t>zwolennikiem</a:t>
            </a:r>
            <a:r>
              <a:rPr lang="en-GB" dirty="0"/>
              <a:t> </a:t>
            </a:r>
            <a:r>
              <a:rPr lang="en-GB" dirty="0" err="1"/>
              <a:t>zdarzeń</a:t>
            </a:r>
            <a:r>
              <a:rPr lang="en-GB" dirty="0"/>
              <a:t> to </a:t>
            </a:r>
            <a:r>
              <a:rPr lang="en-GB" dirty="0" err="1"/>
              <a:t>zabawię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nieco</a:t>
            </a:r>
            <a:r>
              <a:rPr lang="en-GB" dirty="0"/>
              <a:t> w </a:t>
            </a:r>
            <a:r>
              <a:rPr lang="en-GB" dirty="0" err="1"/>
              <a:t>adwokata</a:t>
            </a:r>
            <a:r>
              <a:rPr lang="en-GB" dirty="0"/>
              <a:t> </a:t>
            </a:r>
            <a:r>
              <a:rPr lang="en-GB" dirty="0" err="1"/>
              <a:t>diabła</a:t>
            </a:r>
            <a:r>
              <a:rPr lang="en-GB" dirty="0"/>
              <a:t> I </a:t>
            </a:r>
            <a:r>
              <a:rPr lang="en-GB" dirty="0" err="1"/>
              <a:t>postaram</a:t>
            </a:r>
            <a:r>
              <a:rPr lang="en-GB" dirty="0"/>
              <a:t> </a:t>
            </a:r>
            <a:r>
              <a:rPr lang="en-GB" dirty="0" err="1"/>
              <a:t>się</a:t>
            </a:r>
            <a:r>
              <a:rPr lang="en-GB" dirty="0"/>
              <a:t> </a:t>
            </a:r>
            <a:r>
              <a:rPr lang="en-GB" dirty="0" err="1"/>
              <a:t>pokazać</a:t>
            </a:r>
            <a:r>
              <a:rPr lang="en-GB" dirty="0"/>
              <a:t> </a:t>
            </a:r>
            <a:r>
              <a:rPr lang="en-GB" dirty="0" err="1"/>
              <a:t>też</a:t>
            </a:r>
            <a:r>
              <a:rPr lang="en-GB" dirty="0"/>
              <a:t> </a:t>
            </a:r>
            <a:r>
              <a:rPr lang="en-GB" dirty="0" err="1"/>
              <a:t>blaski</a:t>
            </a:r>
            <a:r>
              <a:rPr lang="en-GB" dirty="0"/>
              <a:t> I </a:t>
            </a:r>
            <a:r>
              <a:rPr lang="en-GB" dirty="0" err="1"/>
              <a:t>Ciebie</a:t>
            </a:r>
            <a:r>
              <a:rPr lang="en-GB" dirty="0"/>
              <a:t> Event Driven Design </a:t>
            </a:r>
            <a:r>
              <a:rPr lang="en-GB" dirty="0" err="1"/>
              <a:t>podobieństwa</a:t>
            </a:r>
            <a:r>
              <a:rPr lang="en-GB" dirty="0"/>
              <a:t> do </a:t>
            </a:r>
            <a:r>
              <a:rPr lang="en-GB" dirty="0" err="1"/>
              <a:t>rzeczywistych</a:t>
            </a:r>
            <a:r>
              <a:rPr lang="en-GB" dirty="0"/>
              <a:t> </a:t>
            </a:r>
            <a:r>
              <a:rPr lang="en-GB" dirty="0" err="1"/>
              <a:t>systemów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</a:t>
            </a:r>
            <a:r>
              <a:rPr lang="en-GB" dirty="0" err="1"/>
              <a:t>zamierzone</a:t>
            </a:r>
            <a:r>
              <a:rPr lang="en-GB" dirty="0"/>
              <a:t> </a:t>
            </a:r>
            <a:r>
              <a:rPr lang="en-GB" dirty="0" err="1"/>
              <a:t>oparte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moich</a:t>
            </a:r>
            <a:r>
              <a:rPr lang="en-GB" dirty="0"/>
              <a:t> </a:t>
            </a:r>
            <a:r>
              <a:rPr lang="en-GB" dirty="0" err="1"/>
              <a:t>doświadczeniach</a:t>
            </a:r>
            <a:r>
              <a:rPr lang="en-GB" dirty="0"/>
              <a:t>, </a:t>
            </a:r>
            <a:r>
              <a:rPr lang="en-GB" dirty="0" err="1"/>
              <a:t>chociaż</a:t>
            </a:r>
            <a:r>
              <a:rPr lang="en-GB" dirty="0"/>
              <a:t>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wszystko</a:t>
            </a:r>
            <a:r>
              <a:rPr lang="en-GB" dirty="0"/>
              <a:t> </a:t>
            </a:r>
            <a:r>
              <a:rPr lang="en-GB" dirty="0" err="1"/>
              <a:t>pochodzi</a:t>
            </a:r>
            <a:r>
              <a:rPr lang="en-GB" dirty="0"/>
              <a:t> z </a:t>
            </a:r>
            <a:r>
              <a:rPr lang="en-GB" dirty="0" err="1"/>
              <a:t>nich</a:t>
            </a:r>
            <a:r>
              <a:rPr lang="en-GB" dirty="0"/>
              <a:t> I </a:t>
            </a:r>
            <a:r>
              <a:rPr lang="en-GB" dirty="0" err="1"/>
              <a:t>część</a:t>
            </a:r>
            <a:r>
              <a:rPr lang="en-GB" dirty="0"/>
              <a:t> jest </a:t>
            </a:r>
            <a:r>
              <a:rPr lang="en-GB" dirty="0" err="1"/>
              <a:t>zebranymi</a:t>
            </a:r>
            <a:r>
              <a:rPr lang="en-GB" dirty="0"/>
              <a:t> I </a:t>
            </a:r>
            <a:r>
              <a:rPr lang="en-GB" dirty="0" err="1"/>
              <a:t>zmiksowanymi</a:t>
            </a:r>
            <a:r>
              <a:rPr lang="en-GB" dirty="0"/>
              <a:t> </a:t>
            </a:r>
            <a:r>
              <a:rPr lang="en-GB" dirty="0" err="1"/>
              <a:t>sytuacjami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5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85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14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5117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263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err="1"/>
              <a:t>Opiszmy</a:t>
            </a:r>
            <a:r>
              <a:rPr lang="en-GB" dirty="0"/>
              <a:t> </a:t>
            </a:r>
            <a:r>
              <a:rPr lang="en-GB" dirty="0" err="1"/>
              <a:t>sytuację</a:t>
            </a:r>
            <a:r>
              <a:rPr lang="en-GB" dirty="0"/>
              <a:t> </a:t>
            </a:r>
            <a:r>
              <a:rPr lang="en-GB" dirty="0" err="1"/>
              <a:t>gdy</a:t>
            </a:r>
            <a:r>
              <a:rPr lang="en-GB" dirty="0"/>
              <a:t> </a:t>
            </a:r>
            <a:r>
              <a:rPr lang="en-GB" dirty="0" err="1"/>
              <a:t>chemy</a:t>
            </a:r>
            <a:r>
              <a:rPr lang="en-GB" dirty="0"/>
              <a:t> </a:t>
            </a:r>
            <a:r>
              <a:rPr lang="en-GB" dirty="0" err="1"/>
              <a:t>zbudować</a:t>
            </a:r>
            <a:r>
              <a:rPr lang="en-GB" dirty="0"/>
              <a:t> system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r>
              <a:rPr lang="en-GB" dirty="0"/>
              <a:t>, </a:t>
            </a:r>
            <a:r>
              <a:rPr lang="en-GB" dirty="0" err="1"/>
              <a:t>firmy</a:t>
            </a:r>
            <a:r>
              <a:rPr lang="en-GB" dirty="0"/>
              <a:t> </a:t>
            </a:r>
            <a:r>
              <a:rPr lang="en-GB" dirty="0" err="1"/>
              <a:t>będą</a:t>
            </a:r>
            <a:r>
              <a:rPr lang="en-GB" dirty="0"/>
              <a:t> </a:t>
            </a:r>
            <a:r>
              <a:rPr lang="en-GB" dirty="0" err="1"/>
              <a:t>mogły</a:t>
            </a:r>
            <a:r>
              <a:rPr lang="en-GB" dirty="0"/>
              <a:t> </a:t>
            </a:r>
            <a:r>
              <a:rPr lang="en-GB" dirty="0" err="1"/>
              <a:t>korzystać</a:t>
            </a:r>
            <a:r>
              <a:rPr lang="en-GB" dirty="0"/>
              <a:t> z </a:t>
            </a:r>
            <a:r>
              <a:rPr lang="en-GB" dirty="0" err="1"/>
              <a:t>naszego</a:t>
            </a:r>
            <a:r>
              <a:rPr lang="en-GB" dirty="0"/>
              <a:t> system, </a:t>
            </a:r>
            <a:r>
              <a:rPr lang="en-GB" dirty="0" err="1"/>
              <a:t>żeby</a:t>
            </a:r>
            <a:r>
              <a:rPr lang="en-GB" dirty="0"/>
              <a:t> </a:t>
            </a:r>
            <a:r>
              <a:rPr lang="en-GB" dirty="0" err="1"/>
              <a:t>robić</a:t>
            </a:r>
            <a:r>
              <a:rPr lang="en-GB" dirty="0"/>
              <a:t> </a:t>
            </a:r>
            <a:r>
              <a:rPr lang="en-GB" dirty="0" err="1"/>
              <a:t>obsługę</a:t>
            </a:r>
            <a:r>
              <a:rPr lang="en-GB" dirty="0"/>
              <a:t> </a:t>
            </a:r>
            <a:r>
              <a:rPr lang="en-GB" dirty="0" err="1"/>
              <a:t>koncertów</a:t>
            </a:r>
            <a:r>
              <a:rPr lang="en-GB" dirty="0"/>
              <a:t> </a:t>
            </a:r>
            <a:r>
              <a:rPr lang="en-GB" dirty="0" err="1"/>
              <a:t>itd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 err="1"/>
              <a:t>nowoczesną</a:t>
            </a:r>
            <a:r>
              <a:rPr lang="en-GB" dirty="0"/>
              <a:t> </a:t>
            </a:r>
            <a:r>
              <a:rPr lang="en-GB" dirty="0" err="1"/>
              <a:t>aplikację</a:t>
            </a:r>
            <a:r>
              <a:rPr lang="en-GB" dirty="0"/>
              <a:t> SASS. Chmura, </a:t>
            </a:r>
            <a:r>
              <a:rPr lang="en-GB" dirty="0" err="1"/>
              <a:t>mikroserwisy</a:t>
            </a:r>
            <a:r>
              <a:rPr lang="en-GB" dirty="0"/>
              <a:t>, a </a:t>
            </a:r>
            <a:r>
              <a:rPr lang="en-GB" dirty="0" err="1"/>
              <a:t>jakże</a:t>
            </a:r>
            <a:r>
              <a:rPr lang="en-GB" dirty="0"/>
              <a:t>, 100% </a:t>
            </a:r>
            <a:r>
              <a:rPr lang="en-GB" dirty="0" err="1"/>
              <a:t>dostępności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sprawy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184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0149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2E966C-DA58-409C-8F71-39F2087AECD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190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76000"/>
          </a:xfrm>
          <a:effectLst/>
        </p:spPr>
        <p:txBody>
          <a:bodyPr anchor="b">
            <a:normAutofit/>
          </a:bodyPr>
          <a:lstStyle>
            <a:lvl1pPr algn="ctr">
              <a:defRPr sz="8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effectLst/>
        </p:spPr>
        <p:txBody>
          <a:bodyPr>
            <a:normAutofit/>
          </a:bodyPr>
          <a:lstStyle>
            <a:lvl1pPr marL="0" indent="0" algn="ctr">
              <a:buNone/>
              <a:defRPr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70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98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7959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>
                <a:effectLst/>
              </a:defRPr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827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81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000" b="1"/>
            </a:lvl1pPr>
            <a:lvl2pPr>
              <a:defRPr sz="4000" b="1"/>
            </a:lvl2pPr>
            <a:lvl3pPr>
              <a:defRPr sz="4000" b="1"/>
            </a:lvl3pPr>
            <a:lvl4pPr>
              <a:defRPr sz="4000" b="1"/>
            </a:lvl4pPr>
            <a:lvl5pPr>
              <a:defRPr sz="40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358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4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6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96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8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85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E9C53-8BFD-4092-AB16-C05109B71A09}" type="datetimeFigureOut">
              <a:rPr lang="en-GB" smtClean="0"/>
              <a:t>19/04/2020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44CFD-C91B-4711-9930-92EAC5D642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3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martendb.io/documentation/" TargetMode="External"/><Relationship Id="rId7" Type="http://schemas.openxmlformats.org/officeDocument/2006/relationships/image" Target="../media/image38.png"/><Relationship Id="rId2" Type="http://schemas.openxmlformats.org/officeDocument/2006/relationships/hyperlink" Target="https://github.com/oskardudycz/EventSourcing.Net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hyperlink" Target="mailto:contact@oskar.Dudycz.pl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s://www.szkola-event-sourcing.pl/" TargetMode="External"/><Relationship Id="rId9" Type="http://schemas.openxmlformats.org/officeDocument/2006/relationships/image" Target="../media/image40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web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sz="9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Event Sourcing w praktyce </a:t>
            </a:r>
            <a:endParaRPr lang="en-GB" sz="9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minique" pitchFamily="50" charset="0"/>
            </a:endParaRPr>
          </a:p>
          <a:p>
            <a:r>
              <a:rPr lang="en-GB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minique" pitchFamily="50" charset="0"/>
              </a:rPr>
              <a:t>Oskar Dudycz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531708" y="3397181"/>
            <a:ext cx="6885991" cy="10118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2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41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7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5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4378">
            <a:off x="6584925" y="3098571"/>
            <a:ext cx="5852160" cy="38892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37104">
            <a:off x="-828162" y="2395375"/>
            <a:ext cx="6596367" cy="4729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21402">
            <a:off x="1623570" y="1689239"/>
            <a:ext cx="6030870" cy="40382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4177">
            <a:off x="1667886" y="1860283"/>
            <a:ext cx="9871782" cy="47788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255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279">
            <a:off x="2104150" y="2091628"/>
            <a:ext cx="7610475" cy="426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2619">
            <a:off x="7403093" y="2923182"/>
            <a:ext cx="4737913" cy="355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5081">
            <a:off x="442302" y="3032195"/>
            <a:ext cx="4210349" cy="315776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26" y="1784107"/>
            <a:ext cx="5295900" cy="26384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048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Modelowanie</a:t>
            </a:r>
            <a:r>
              <a:rPr lang="en-GB" dirty="0"/>
              <a:t> </a:t>
            </a:r>
            <a:r>
              <a:rPr lang="en-GB" dirty="0" err="1"/>
              <a:t>zdarzeniami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3503">
            <a:off x="3693567" y="2097619"/>
            <a:ext cx="7230188" cy="42288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47598">
            <a:off x="-124001" y="3030126"/>
            <a:ext cx="4799439" cy="15577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248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42980">
            <a:off x="3201477" y="1448867"/>
            <a:ext cx="6090259" cy="3781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5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608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675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Event Sourcing .NET Tour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1298">
            <a:off x="1726999" y="1758134"/>
            <a:ext cx="8872560" cy="41160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634182" y="6114473"/>
            <a:ext cx="6675582" cy="7435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http://Szkola-event-sourcing.pl/tour</a:t>
            </a:r>
          </a:p>
        </p:txBody>
      </p:sp>
    </p:spTree>
    <p:extLst>
      <p:ext uri="{BB962C8B-B14F-4D97-AF65-F5344CB8AC3E}">
        <p14:creationId xmlns:p14="http://schemas.microsoft.com/office/powerpoint/2010/main" val="306350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TYP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658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ID Obiektu (Strumienia)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43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Numer </a:t>
            </a:r>
            <a:r>
              <a:rPr lang="pl-PL" dirty="0" err="1"/>
              <a:t>kolejnoSci</a:t>
            </a:r>
            <a:r>
              <a:rPr lang="pl-PL" dirty="0"/>
              <a:t> </a:t>
            </a:r>
            <a:r>
              <a:rPr lang="pl-PL" dirty="0" err="1"/>
              <a:t>wystapienia</a:t>
            </a:r>
            <a:r>
              <a:rPr lang="pl-PL" dirty="0"/>
              <a:t> (Version)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523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Czas </a:t>
            </a:r>
            <a:r>
              <a:rPr lang="pl-PL" dirty="0" err="1"/>
              <a:t>wystapienia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372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EE783E-42FD-437B-B3D5-40FC48D11D99}"/>
              </a:ext>
            </a:extLst>
          </p:cNvPr>
          <p:cNvSpPr txBox="1">
            <a:spLocks/>
          </p:cNvSpPr>
          <p:nvPr/>
        </p:nvSpPr>
        <p:spPr>
          <a:xfrm>
            <a:off x="838200" y="1879413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l-PL" dirty="0"/>
              <a:t>Co Zdarzenie musi </a:t>
            </a:r>
            <a:r>
              <a:rPr lang="pl-PL" dirty="0" err="1"/>
              <a:t>posiadaC</a:t>
            </a:r>
            <a:r>
              <a:rPr lang="pl-PL" dirty="0"/>
              <a:t>?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 Obiektu (Strumienia)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Numer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kolejnoSci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(Version)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Czas </a:t>
            </a:r>
            <a:r>
              <a:rPr lang="pl-P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wystapienia</a:t>
            </a:r>
            <a:endParaRPr lang="pl-P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Dane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BADB3E-AB80-4709-B746-D9175FED04E0}"/>
              </a:ext>
            </a:extLst>
          </p:cNvPr>
          <p:cNvCxnSpPr/>
          <p:nvPr/>
        </p:nvCxnSpPr>
        <p:spPr>
          <a:xfrm>
            <a:off x="4790332" y="386976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7">
            <a:extLst>
              <a:ext uri="{FF2B5EF4-FFF2-40B4-BE49-F238E27FC236}">
                <a16:creationId xmlns:a16="http://schemas.microsoft.com/office/drawing/2014/main" id="{03EFE715-F6F5-46A9-B96B-E6AB75F901EB}"/>
              </a:ext>
            </a:extLst>
          </p:cNvPr>
          <p:cNvCxnSpPr/>
          <p:nvPr/>
        </p:nvCxnSpPr>
        <p:spPr>
          <a:xfrm>
            <a:off x="6753356" y="4387721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7">
            <a:extLst>
              <a:ext uri="{FF2B5EF4-FFF2-40B4-BE49-F238E27FC236}">
                <a16:creationId xmlns:a16="http://schemas.microsoft.com/office/drawing/2014/main" id="{9139C8B8-42D9-438C-A506-1BE7ABE7EF3C}"/>
              </a:ext>
            </a:extLst>
          </p:cNvPr>
          <p:cNvCxnSpPr/>
          <p:nvPr/>
        </p:nvCxnSpPr>
        <p:spPr>
          <a:xfrm>
            <a:off x="3976600" y="5058840"/>
            <a:ext cx="104538" cy="126878"/>
          </a:xfrm>
          <a:prstGeom prst="line">
            <a:avLst/>
          </a:prstGeom>
          <a:ln w="3175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9BAE87CA-6E1C-4BE1-BC31-042DC77C077C}"/>
              </a:ext>
            </a:extLst>
          </p:cNvPr>
          <p:cNvCxnSpPr/>
          <p:nvPr/>
        </p:nvCxnSpPr>
        <p:spPr>
          <a:xfrm>
            <a:off x="6333906" y="1829358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222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eventType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Created”,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“c770473c-c8f6-4048-a783-1ca586d3d4fb”,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1,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“2019-05-08”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u="sng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ID: 134596,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RES/2020/04/19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: “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”,		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402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28880" y="2329666"/>
            <a:ext cx="11213326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 TABLE events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id         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klucz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główny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identyfikator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type        varying(500) 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uuid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      NOT NULL, -- id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strumienia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timestamp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timestampz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  NOT NULL, -- data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data        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jsonb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    NOT NULL, --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zdarzenia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zapisane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 JSON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   CONSTRAINT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pk_events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PRIMARY KEY (id),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/>
            </a:br>
            <a:r>
              <a:rPr lang="pl-PL" altLang="en-US" sz="1500" b="1" dirty="0"/>
              <a:t>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359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ZDarzenie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-69350" y="2429512"/>
            <a:ext cx="12355866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5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id        | type                    | 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stream_id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data                                   |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"8a61fc77"|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ReservationC</a:t>
            </a: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reated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    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"Res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/01",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693101"|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b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</a:rPr>
              <a:t> 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 "8a61fc7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kumimoji="0" lang="pl-PL" altLang="en-US" sz="1500" b="1" i="0" u="none" strike="noStrike" cap="none" normalizeH="0" baseline="0" dirty="0" err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"Res/02",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8a61fc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80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Created"    | "c569310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kumimoji="0" lang="pl-PL" altLang="en-US" sz="15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"Res/03",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}"|  </a:t>
            </a:r>
            <a:br>
              <a:rPr lang="en-US" altLang="en-US" sz="1500" b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ReservationSeatChanged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569310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SeatNumber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33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}"</a:t>
            </a:r>
            <a:r>
              <a:rPr lang="pl-PL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5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</a:t>
            </a:r>
            <a:br>
              <a:rPr lang="en-US" altLang="en-US" sz="15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pl-PL" altLang="en-US" sz="1500" b="1" dirty="0"/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"8a61fc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"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ReservationConfirmed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69310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"| 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|"{ </a:t>
            </a:r>
            <a:r>
              <a:rPr lang="pl-PL" altLang="en-US" sz="15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TicketNumber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„TN/1234”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}"</a:t>
            </a:r>
            <a:r>
              <a:rPr lang="pl-PL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en-US" sz="15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96DE12C2-4EFA-4BAA-9D2B-92DFAB3D4A62}"/>
              </a:ext>
            </a:extLst>
          </p:cNvPr>
          <p:cNvSpPr/>
          <p:nvPr/>
        </p:nvSpPr>
        <p:spPr>
          <a:xfrm>
            <a:off x="25167" y="3085052"/>
            <a:ext cx="12166833" cy="54367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ABFE5F53-825A-4977-ACA8-6A3B678ECD85}"/>
              </a:ext>
            </a:extLst>
          </p:cNvPr>
          <p:cNvSpPr/>
          <p:nvPr/>
        </p:nvSpPr>
        <p:spPr>
          <a:xfrm>
            <a:off x="0" y="4228311"/>
            <a:ext cx="12166833" cy="2893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5954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4051">
            <a:off x="6129535" y="1439560"/>
            <a:ext cx="3069968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7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Kilka</a:t>
            </a:r>
            <a:r>
              <a:rPr lang="en-GB" dirty="0"/>
              <a:t> slow o </a:t>
            </a:r>
            <a:r>
              <a:rPr lang="en-GB" dirty="0" err="1"/>
              <a:t>mnie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8150628" y="1613218"/>
            <a:ext cx="3027461" cy="415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9" y="559677"/>
            <a:ext cx="1824667" cy="1824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8" y="4986180"/>
            <a:ext cx="1174122" cy="11741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 rot="21369459">
            <a:off x="650266" y="1713289"/>
            <a:ext cx="2045746" cy="1334877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r>
              <a:rPr lang="en-GB" dirty="0" err="1"/>
              <a:t>MaRten</a:t>
            </a:r>
            <a:endParaRPr lang="en-GB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>
          <a:xfrm rot="364039">
            <a:off x="967848" y="5492864"/>
            <a:ext cx="323191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Oskar_at_net</a:t>
            </a:r>
            <a:endParaRPr lang="en-GB" dirty="0"/>
          </a:p>
        </p:txBody>
      </p:sp>
      <p:sp>
        <p:nvSpPr>
          <p:cNvPr id="11" name="Content Placeholder 8"/>
          <p:cNvSpPr txBox="1">
            <a:spLocks/>
          </p:cNvSpPr>
          <p:nvPr/>
        </p:nvSpPr>
        <p:spPr>
          <a:xfrm rot="21231021">
            <a:off x="6608013" y="5683062"/>
            <a:ext cx="5930286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Szkola-event-sourcing.pl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3459">
            <a:off x="3355578" y="1902947"/>
            <a:ext cx="3252851" cy="23298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Content Placeholder 8"/>
          <p:cNvSpPr txBox="1">
            <a:spLocks/>
          </p:cNvSpPr>
          <p:nvPr/>
        </p:nvSpPr>
        <p:spPr>
          <a:xfrm rot="271984">
            <a:off x="2067391" y="4259329"/>
            <a:ext cx="5238625" cy="13348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dirty="0"/>
              <a:t>&gt; &gt;~12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doswiadczenia</a:t>
            </a:r>
            <a:endParaRPr lang="en-GB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98162" y="1390275"/>
            <a:ext cx="4481097" cy="8173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0"/>
          </p:cNvCxnSpPr>
          <p:nvPr/>
        </p:nvCxnSpPr>
        <p:spPr>
          <a:xfrm>
            <a:off x="4739455" y="4261417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90371" y="916569"/>
            <a:ext cx="212160" cy="2410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36761" y="571264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71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" y="922506"/>
            <a:ext cx="3202882" cy="32028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 rot="21369459">
            <a:off x="1138783" y="3191729"/>
            <a:ext cx="3590948" cy="2343142"/>
          </a:xfrm>
        </p:spPr>
        <p:txBody>
          <a:bodyPr>
            <a:normAutofit/>
          </a:bodyPr>
          <a:lstStyle/>
          <a:p>
            <a:endParaRPr lang="en-GB" sz="6000" dirty="0"/>
          </a:p>
          <a:p>
            <a:pPr marL="0" indent="0">
              <a:buNone/>
            </a:pPr>
            <a:r>
              <a:rPr lang="en-GB" sz="6000" dirty="0" err="1"/>
              <a:t>MaRten</a:t>
            </a:r>
            <a:endParaRPr lang="en-GB" sz="6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046">
            <a:off x="4562991" y="1162394"/>
            <a:ext cx="62388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1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90451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2871680" y="2802710"/>
            <a:ext cx="5571083" cy="36148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685" y="185654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System do </a:t>
            </a:r>
            <a:r>
              <a:rPr lang="en-GB" dirty="0" err="1"/>
              <a:t>rezerwacji</a:t>
            </a:r>
            <a:r>
              <a:rPr lang="en-GB" dirty="0"/>
              <a:t> </a:t>
            </a:r>
            <a:r>
              <a:rPr lang="en-GB" dirty="0" err="1"/>
              <a:t>biletow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wydarzenia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659695" y="1793110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85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Opis</a:t>
            </a:r>
            <a:r>
              <a:rPr lang="en-GB" dirty="0"/>
              <a:t> </a:t>
            </a:r>
            <a:r>
              <a:rPr lang="en-GB" dirty="0" err="1"/>
              <a:t>problemu</a:t>
            </a:r>
            <a:r>
              <a:rPr lang="en-GB" dirty="0"/>
              <a:t>/</a:t>
            </a:r>
            <a:r>
              <a:rPr lang="en-GB" dirty="0" err="1"/>
              <a:t>sytuacji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94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Funkcjonalnosci</a:t>
            </a:r>
            <a:r>
              <a:rPr lang="en-GB" dirty="0"/>
              <a:t>:</a:t>
            </a:r>
          </a:p>
          <a:p>
            <a:pPr marL="742950" indent="-742950">
              <a:buAutoNum type="arabicPeriod"/>
            </a:pPr>
            <a:r>
              <a:rPr lang="pl-PL" dirty="0"/>
              <a:t>Dodanie rezerwacji</a:t>
            </a:r>
            <a:endParaRPr lang="en-GB" dirty="0"/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pl-PL" dirty="0"/>
              <a:t>Zmiana zarezerwowanego miejsca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Potwierdzenie rezerwacji</a:t>
            </a:r>
            <a:endParaRPr lang="en-GB" dirty="0"/>
          </a:p>
          <a:p>
            <a:pPr marL="742950" indent="-742950">
              <a:buAutoNum type="arabicPeriod"/>
            </a:pPr>
            <a:r>
              <a:rPr lang="pl-PL" dirty="0"/>
              <a:t>Anulowanie rezerwacji</a:t>
            </a: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  <a:p>
            <a:pPr marL="742950" indent="-742950">
              <a:buAutoNum type="arabicPeriod"/>
            </a:pP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8976">
            <a:off x="10227200" y="4668540"/>
            <a:ext cx="4318652" cy="28022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>
            <a:off x="3884321" y="1879413"/>
            <a:ext cx="104538" cy="12687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03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827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184">
            <a:off x="3153868" y="1905313"/>
            <a:ext cx="5162904" cy="439414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52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019" y="326590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Agregat vs Encja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15105" y="1344706"/>
            <a:ext cx="4518760" cy="10629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AutoShape 4" descr="data:image/jpeg;base64,/9j/4AAQSkZJRgABAQAAAQABAAD/2wBDAAMCAgICAgMCAgIDAwMDBAYEBAQEBAgGBgUGCQgKCgkICQkKDA8MCgsOCwkJDRENDg8QEBEQCgwSExIQEw8QEBD/2wBDAQMDAwQDBAgEBAgQCwkLEBAQEBAQEBAQEBAQEBAQEBAQEBAQEBAQEBAQEBAQEBAQEBAQEBAQEBAQEBAQEBAQEBD/wAARCAH0Aq8DARE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jLSTcjOSA3ckV5yZKJJWzuXzEPOOVoAwL3QnE/nRBSAQ2AO/ejYCwNoP+q2t6ngUhF+yhBbMk2AR2qZXGapGFAgnJz681mUW7aKZT8rCgC0qnO5/ve1ax2JbKGrQPtjkgALh+c1QHMo9xaa0JEtz+8PzE9KTA2buA3Me5gueehrFFbj9OVlhWFpFGOAN3Sh6gWVW4jlIa7ChuFxzVRjcNzQiBdMbskdW6VXIKw37QFjkkZdoQdScA0ciDQ5u7+IvhfSUkfVNRRHUnagbJNW3FbjjCUtkcbqHx+smlaLSdLmYpxumQhT75rB4imt2brCze5FYfEzxFrjk21/p8ZP8AArHK/mK7KeIoySRlOjOO6JpV8bXT+dJ4oWJSM4jHSvTpU4T2OWblHUmtrXWhOUudfuJtoJ+93/Ouh4ODWxl7drcsRafcx7ZF1W9Rj1+cnNYvCR6Iark0i6oEzFrVxvA4L8j8RU/VUP25WN34qT7lzHcD3XFH1VXGq6epPb+Jdf09gtxYrJ3LRnpWUcJd2saOokrl+D4jQSuBcQSQqhw5dcVNfCqCughJSMHxN4kHi7W7TwdpFwDG7Ca5cddq84r5rNZezotnrZfC9TmOwghiTylESmNF2qgH3T61+a4yrKSPqaFNItMcgbguR7V5F5NnVyKxFdRiaMK5XbnDKRnIrtw9edB7mM6KkjgvE+j3PhDUP+Ex8LEKmQLmAD5WB6nFfa5Xmd7RbPHxeEUlY9H8Oa5beIdEg1BXALqN205wfSvq4VFUjc+cq03Snys1yCBx/OtbtGRGVJOaOYq4kjvGuVPftTTuBG9xvG2QN7c07DKkEqyLMk0nyL8ow2OaLCLtqW+zAMdxBxnOazktRM/U7wiMeFNGA7WFv/6LWvVWxRr0wCgAoAKACgAoAKACgAoAKACgAoAKACgAoAKACgAoAKACgAoAKACgAoAKACgAoAKACgAoAKACgAoAKACgAoAKACgAoAKACgAoAKACgAoAKACgAoA/IC1jhSDbgFz2zXmcyQkrDLt1iJzbs2W6qM4o5kxMzTNd20oBA25Od3p2p3Alup1u41imRfLAHK9c09wZJbvFbQ7Rl4+w9KiSuFzR0++tyDviOSOMc81HKVc0IbhkPzIeKQrFxG3qHwRWkXoSyG6gE0YBkK7SDwM1SY0Y95btb3yyNkrg8kUPVaDNK2ETRfM0Y47is+RgQXFnGrjy/vv6LxRyMCpqerWmj6VPd3d5DE0I6SEDHvXRQptvUTZx998WVa2FtoMQubojIcf6vP1rtjhnN6Ilzijmda8R+KLm1luvEOprCirn7PC2N2ewrHEKOGV5o0pR9q7Ir+FfhuPEU41zxDvhtyQ9vFnJK9s18FmWdRhVcYn02FwTcFc9Mj8O6KkcaLY2+xRgZQEmvmqmaVW7pnpxwkLalHVvAvhnVYiktiIWI4eH5SD+FdeEzqVOa5mYVsEmnY5HUNL8U+Conntf+Jrp4UDyzxIg/rX2uXcQ0Zytc8LE5bNK6R0Oiapa6zZR3qRBGaMb13fMpPYivucLiI4iN4HzuIounLUvrGViynmEL1z/AErriktGcoJ833ido696UpQW5SjJ9CRZLdBxcxjA/vYxWTxFOO7LVGo+gshsmTZ/aMKKeSQcmsliaUWaOjUkrETR6ZND5DSRyREgF8jrWVbGUrWuOlQnGVzifBc9q/xL1iC1jw8EYUNuyAPaviuIKkXh5SR9HlyfMrnp8Mn2WSUH5jJgqPevzCs3Vfun09N2JmyEDnkHuK4r+zd2dCu9hrMNoYIGJ9av20R2aRFLBDJC8boD5qlCrDI5rtwNaamrM569NNanGfDCWfQtS1Xw3fgvFHcmSLa3r2x6V+l5bWU4anymYU7+8uh6wsiSfcr1G7nlMUrjvSsFhMhRkjNXFBYp3LysfkjXn1q0NKxi3iz2ilXZMud3HrTuKxuWjD7CkhI+YZOPWs57jP1Q8IHd4U0Zh30+3P8A5DWvUWwzXpgFABQAUAFABQAUAFABQAUAFABQAUAFABQAUAFABQAUAFABQAUAFABQAUAFABQAUAFABQAUAFABQAUAFABQAUAFABQAUAFABQAUAFABQAUAFABQB+PkOwqnmNhVOa8cBoYyidI3lJJyuBxQIzrh5RLi8IIz2rYRHc3cUYC28BKdjQIlgvJGiwlvjPXjtR0GXNOkaElo13AnkelS1qNG5YzQzYyqk/jWYzQwFGFGAKCRhZ1KsBkA/NVJsEVtQu1SMrJGu88jd6VokUZMuu2OnRme7uYQo5IY9PpWsYOeqJbPOvE3xkkmuZ9N8IWJuZQ23ziDtU+xrsp4bmIlNI5FfDvinxJcpqnii6VzL1h3lVGPXmu2jhnAynNPQ3LLTbCGJbZblQ6tjy4BkAVvCHIrEy1M3WIP7R8Y6X4YtoPPQSCaRyeQPQ+1fLZ/iOSLdz2MspczueywWa2scSKNqwqFIxwK/IMVLmqtn2dJWgkyUsXYkBQvbFcsjQcGCDcRnHaoW4COoZhGZEJbqG9PSu3C1vZTuc1WPOmjy7xLbat4G8RtqGkwNcW2pttWJuQrk8gY7V+k5XnPsoLU+dxWB9q7mnHpXxB1aHdLe2+nwyclEUlh+dGY8U8jVmThsoj1LNt8OpxGRd+J9QmDffHCqfb1rwqnFdS253wyuHRGhZ+AdAjX9750g6EPIef1rz58UVejOmOWR7E0nw88ONyLeUA9B5rf41S4nm1a43lceiIf+EB0JUFvHFMis2dwkbrSfEU5dQWXRXQraf8ADez0S8m1TRdTmS5m+VmfBH41z4nN5YiDhI2p4NU3dF2a58S6amZoIb+IHllOJK4I8jVtjazRa0nxPpWpv9kW4e2YcGKZcHP41nWwdy41bGsBjgE47GuSeF5EWqnMAGevasKE3CdiqmqOJ0vEHxXnOD5UsCHHbJJr9LyeXPCJ81j1aMj1fy1TIA+lfRNNHguw0Pu5xjNIW45HUctxVxeobFK9UuxMfH0rVAYd9bzmGWSTncfloaEzU02SKW1jiL/MFwRmsZblH6t+Dxt8J6Kvpp9uP/Ia16y2A16YBQAUAFABQAUAFABQAUAFABQAUAFABQAUAFABQAUAFABQAUAFABQAUAFABQAUAFABQAUAFABQAUAFABQAUAFABQAUAFABQAUAFABQAUAFABQAUAfj/LtVvs05jAHp1NeOBLAzwj/Rx8ooAp3Qe64ECA884rfcnc57xDb3trp8ktuSChBwD2604rWzBEen6hPIkTSOQGiGRnuaTVmBr2E7RZJc/N3qH2A17a6UElZx+ArMdzUtLt5W2O6FB0Pc00rg0Wrm4tLW3NzcTxxIg6u2BW0KXNsDPLvF/wAVrSOWWy0SOO+niBU45B/xrtp4fUiUlE8z/s/WfE8n9o6xeSBN+RaxsQPoRXoxwlmYurodLY6LJpwJsRb2ETD5g+Cxrup0eU55VEbUGiw3gEh1Np+5U8AVtJaWsZqeprWdhYWAxBBGkvY45JrncdDVyuzm/Cwjb4mXcj4MqwfUg81+c8VTkk+x9Rk8VpY9R3OQQ/fqK/MJPmd2fWCKqhgABis5APx6VK0YnsRPGGOSo4PHFZ398z5WYXjaxe60KS4QHzrEi4jOcHg+v0r3cNUlor6GM4Ja2NbRrh7vS7W9kYlp4VkPtmuXE/H7xcI22LDkngjP9a5JRRok4jgoIGQKxdNPqHO0SckVzOLTNbsZJkYAJA61skF2NWMAHA4reLsIcsKK29VG71FV7blegpQTM3UvD2l6jL+9jIk6+cvDKfrXXTxSejMXBrYynl1rw5KLa/H2jTHI2XBclk+pNbScasbJ6is4u5s3GoWVlp7X91cK9si796t1Hp9aMLlrq1EyK1fljY860FvEWq+IbvxpaQr9lDbIIX+8UHQ1+lZVgHTglY+Yx2JUnyo9F0Xx9pN4osdQuHtb1jjZKuAT9a9eWHaR5l76nTnbFEm1GlDd15rB07ANkhYSKUOEIyQeualKzHdCGRY+COntVgVLnyZYT8hPHFNDMm2eGynjl3tnOCpNZS3Fc/W7we27wnoreun25/8AIa16q2Ga9MAoAKACgAoAKACgAoAKACgAoAKACgAoAKACgAoAKACgAoAKACgAoAKACgAoAKACgAoAKACgAoAKACgAoAKACgAoAKACgAoAKACgAoAKACgAoAKAPyJu7aKeXz1jkz/tcV44DQpiU7X28dxQBFJGQoZHPzEDkYxxVqYrGXq0c6wgHbKrryM801K4rWOTgge0uyhuC+4khCuNorXdD3N2CUyxqcbR3/Cs3oSXra4Q/MpUr0zjv9Ki1yrWG654y0/w1arcXM8JlUf6ockntXfRwjnG5Lmonlus+IvFPjTUHe7doLBx8kKDAHuWrvpYQylVJ9F0DRrFWO9XfksEGSfxrvp4dRtYwlUuaMMV+qGHTrBIImOTIzZOPpXXZdTG5Nb6Khm+0XkxnbI69KPaWVkSzfsY9qN5MY+UDK9KznNslLUcTEsw2Ek9t3r6VKtYrm1Oa0toNJ+KEYZt7ajD9/oEI7V+dcVU+eLSPrMndkepgb1D7uvtX5W/ddmfWx1VxuMMKl6jHjrWbdgHBN5x0rG95XHYoeIgg0K7aRgo8h0JI7Y//VXtYaunFRSMZ076lTwpIW8Oae5XBMCj8BXPj1aejKpfDdmmzZrz9TRtCqfaizYidelIoR1GeRRr0GmhAopptBoO47VMlzO4KSW5HgPnd1PUiiKcRu1iO6toZYTbyp5kUnyshPQV006zg+YylG+h5p4k0k+GNWtpNRnuLjQnkxJF2Unpn6V9nkOKjVlZnkY+m0ro7+GHSp7aOXSxGsLIBG0eMY9K/U8JGChdHxmIcubUyNb0HTdft/s9zEwlX7kqcMD9a2nRTbZEauljL0zXPE/w9ljtdUd9T0cnLTD78IPt3xXHVoO2psppnpGi69pev2RvtJuVmiY4UHhvxHauCpBwKJri2LDzA+MdR6VA7jFkdU2HBz3xVKIzm9fZbWUS7N5YDdjgKM1DWtg6n65+CWDeDdCYdDptsf8AyGtekthm1TAKACgAoAKACgAoAKACgAoAKACgAoAKACgAoAKACgAoAKACgAoAKACgAoAKACgAoAKACgAoAKACgAoAKACgAoAKACgAoAKACgAoAKACgAoAKACgD8j9+07lYOOgAzXjgQyKJjwwXnJoAgyZJWQlnA9RgcUAZF/5sTLI0QVOmM8irjZkmD4gKxqt3aIZHJwVUZwK0p66MaI7HU3AaN1IC46/rVqm5bCaMXxJ49t7Kb+yNMKi9Iwoz29a6YYV7slzSOTgsbnULw3mpFp5l+YZY4/KvUo0monPKV3c0Li4VUCi62Kv3k6A+1dkI8pm3cW1v7kvGtnas0ZYBvLXgjPPPetktCGddZwNs80yOnfYRmnIzuXVw3z8c89KyZL0LNqxQl0ZRgY61DVxpjJwNjDl2+8H7CnFh1OZ8UIunXumeIljZjZSfvCB1Br5HP8ADuqmkj6HLaqi9T1G01C1v7OO+tZEaGVQykEcZr8ZxtGVOvJM+zo1E4JkmckODx61y9bG45WzyDmtVBSBEqMAc54rKcOUplPWLQ6np09gB/rlKfn3q6Nb2ckyZXs0g07T106wt7IHIhjCflVYir7R8wKKSsTugC5ArnWo2hijFCETqDxUlIV+W4oBCYNACUANUYOaB30HsQFGASe1aJLkbBRuUtR0uHVdPmsdQKmOZSpJGcfSurLsY8NVXY5q9HnTPPNH1rUvAGot4U1SISWdw5NlO4PHtmv1nKs2VSKTZ8njME02zuf3u0u6+UAMnbX2lKrGpFNHzlSDgxY/s7ROjRLLFIMEN827jpinKncUZtHPXnhq4srgXfhW5ks7gfMYuiH2rkqUIzOqNSyNjw148jv7kaRrsTWepJ8pD8JJ7j1riqYfl2NYyT0OuKBhlPmBHBrkloVc5/X2hlVrcJkmM7m7D2rK13cbZ+tXgXA8E6AAOP7Mtcf9+lr01sM3KYBQAUAFABQAUAFABQAUAFABQAUAFABQAUAFABQAUAFABQAUAFABQAUAFABQAUAFABQAUAFABQAUAFABQAUAFABQAUAFABQAUAFABQAUAFABQAUAfkhHIhgCtlWHJI7144ircZ/jXYPWgY23bB4NAFfVYnkXcIwRjrTWgmYl3DItjcOQIwqHJBrSL1EjyfXvF08KHTNOUSX7khF74969nDUufYyqSsUtO0q002I6lqjNJeyf6wNyVPsfSvZhh1bU43PUnGpapeTG0sbRAijiROn41qqSRLmXLezsBdRfbFe8uc4aNR8gpuAcx29i1tEgtzDHbhBhY0HeoaaIepcFSyBSDjpUS3GLBEzMcbeB3FG6KRLIQVMRBJYYOKwTs9B7ala6to7+3lsyN0RTYwPauLG0PaRu0dmGq8tkZHgrxBH4fNzoGrSb7KKQrBMASIyT90/jX5Nm+CSrykkfb4Os5U0eiR3Md2oeGZZ0cBgYzxivlK1PklY9KDJUQxKRsYfWiMuVXNloSI4rmqTuCJVfArNaj0Gk5b8K0mrB1DGRiswE2L6U7hYkHSkAUAIelADaACgAzzgimpa8o1KwM6DlvX061VSg4e/0La5lqZ3iLw/Y+JrJrG9jXaRmOQD54z6ivUy/M5UJHDiMPGZxen+IJ/Bd6mgeMpZJLIYWC9XoeeA36V+kZZnftGrM+YxmXWvJI6xb6yukV7B0Yk5XaeCPWvucPWVVXPm6tNwY6Z2aRQzkAferRpERehm6zoUWu2jRuoSYf6qVfvgfWsZRujZMr6H4m1rw4V0vxJcLJaA7IbjGNo/2jXn1qNzpjK5sXdzay2szWNyJUYbtw5ya5nRsV0P1z8CknwVoBPX+zLXP/fpa6loUblMAoAKACgAoAKACgAoAKACgAoAKACgAoAKACgAoAKACgAoAKACgAoAKACgAoAKACgAoAKACgAoAKACgAoAKACgAoAKACgAoAKACgAoAKACgAoAKAPyQJ2QF5Qmdo4HXP0rxwKAdp4znJbOAD2oAcEMDJvORjnFAFS5v1fzU5AX7gz1ppCucL8QfGEOg6QPJcNNOfL8s8kE9668NS55WZLdlc8r0Szlsblrm7jF5qV2dw2nmNT2r6fCUFFXOKrO5v3FvIkfmak7I4OFhU5/OvQemxy3uSx77cJFDIqqv34oxg8+pqVtqU+50WnxwpEsaBVkcbi4XB47VMnYnqX7FhdQhpk2FXxuPVsVnJ3dirWWhos+OneoJQquSuPWoe4MlicpnCg5HcVLdkOL1FIB+bJwPQ4rKOrLlorDbyT7MksikKwUk+hGOKyxcuSFzbDx5pWIPAdnbXnhi4utQtYpWurh2OV4bmvyLOcXKNaTPucFSXs0jah8Mrp7E6VeS26SclfvKPp6V8v7X2z95HppFuOx1ESJJLqTOqnJXbjI9KwqTUFaxqr9zRjXIzXGy0P2sBgEU00g1YoB6t16USlzDRIF4yOtSFxjMwoGO3DHWh6ANBJONwGfWs1Jtktin5GAkOQemK3jTnLYlysMDhn2qrflVOhUQ1K44HPeocJIpa7g2AcilGGtxMTPHTNdUqjnGzHzvYBjAUCuZU10Jbucv4v1/wjag6Tr4WRWGQnl7sH1zX0mTSqJ83Q4MUotHB6br9po1xI/hbUEu8Pn7NO2Dt/2a/ScFj5RSifM4rCRbbPQdF1Wx1+1aW1dfM6yIW5jb09xX0VCs6sbnj1aSpltJHRSSfnHANdOjRhsyHUNPtdRhlgvIxIkowQf51EoLqaxmc/cmfwr5dvplu8lgR+/xyY+etcNaNnodMdj9mvA7rJ4L0GRPutplsR9PKWpLNumAUAFABQAUAFABQAUAFABQAUAFABQAUAFABQAUAFABQAUAFABQAUAFABQAUAFABQAUAFABQAUAFABQAUAFABQAUAFABQAUAFABQAUAFABQAUAFAH5MWEtvf2yuzZU4yDxzXkJdGJWKl9bpZziTGIm4yKGrMZRumSKGSRXLc4WizEzndb1eCytzezsIwoI57mumjR52JvqeI37z+Jdak1W6ceRExMat069a97CYWzuc1WrdWNi2dtOLXdjEk0snMkmOEA7CvapwS0OKpIkjCXEE0huzG8zbmkkUnHsK3aRjqaem2peJWhIQN1mYZJx7VgzR6LU0LfzHnIdhtRSBx096iQIv6Wkoj3SEPtJGAf1rKT1Lexfwz5wKGQtCRFKjBrKW4PUepwRmoYRepKuHGw9+KimtTWepneKWe20K5djiZosIOprgzSpywOvAx5pm54FsDbeE9PtbpNreXubHvX4tnVX99Kx95hI2pq50GScLnAHSvCpyuzuUeoEED75pVnrcsfEeMVzsaJAOKQwK+lAD1wBz1oEwYA0AisW5P1o3BsUyLt2uuRu6jtXRQpKT1IcrK5xXijxprh1waB4TtknnjHzyHlVyPWvfwuGhGPPUdl+Zx1aj2RR0nwt8Tpbo6jqPiuKNCc+SFJ/CunETwip2hHXvcimqvNq9D0CJmUJHI4aQAAkdz618/WnFaHoRbtqOMm4naOnWuZe/qMVWOfmp2AlALdMHj8qLPcSKF7o2j6h+8urCJ5RxuZcmt6eL9irImVNS3Oc8QfC7wzrUJlgtPsVyi/JLCdpB9T616uCz6cZ2lscVbCJrQ4jTbi48M+Jo9Fudwv1G3cowsqHoTX6dk2PWISSPl8fhvZvmPSpi0qqYvvqBvr6eJ4tSNiw4KAb8dOuatq5EXYpXKtMH8sjay4IxwaylC+50Rmfr94IQR+DNCRei6bbAf9+lrgOo26ACgAoAKACgAoAKACgAoAKACgAoAKACgAoAKACgAoAKACgAoAKACgAoAKACgAoAKACgAoAKACgAoAKACgAoAKACgAoAKACgAoAKACgAoAKACgAoA/IG2fZCApAQD1rjVNk7EA1vbKY5cyqOm7oKl07agZup3cjuojOEJJ4FZKN2B4/4l1m88R6xLpcUmLSzbdL+de3haavqYVW1oQLHatFvQhLWEhdjcM9fQUqdtjgnMsPPa4mlkPkWqqNka8kntmtNiVroFnJdawsUty6IkfEaAdaXMDjY6oW+yJSZAWx0XgVNydyNGLPskG0HofWpZS0Rp28McCqRISW7Vk9yty7EOKUiB/as5AHFRLYcdx6BSy7m2jPX0opeRrN9zJ8ZzeRoFxKgDBEUbu/WvFzqVo3PSy7WR2/h1S2g2DtnJgQ/pX4bnE260kfeYaK5Ey+wxg4ry6D1OoAM/StarHYkVccCsdx7D8Y4pAFABQAUAQMuCaq3Uh6EU4cQSBP4kP8AKuqhPkaMXqzl/h/pUen6XPeSj/TLqaQsX+8FDHAzXrYrEe7ptoZRjZ6nSzTRWaGa6uAiDnn0ry/aTqaI0WmwkWpaVdp5dpcK8pGQM80p0JPc0UkiwFZQFYAN3qfZunoabioNzADmgDP1DUv7Pnt7UH5bqQq5/u1cYcyZMnYkubrUG3LpsKtIP4m6EUo4Xm1kZxnqUYdc1C2ukstatFi83P7xTkU3g4xd4M0m9NTi/GiJP8R9KdMYS3OT3bniv0XhpOEl3Pm8zs4Hav8AuZBgf6xQfrxX6FTeh8vVHsiSgfOT9DXUjkvbQhkZ7b90i7h1zUT3NoarU/XzwUc+D9D7f8S62/8ARa15bPQNqgAoAKACgAoAKACgAoAKACgAoAKACgAoAKACgAoAKACgAoAKACgAoAKACgAoAKACgAoAKACgAoAKACgAoAKACgAoAKACgAoAKACgAoAKACgAoAKAPxvu5xxEhwAc4B6Gpq1IohKyKFxN9lAdx5mex5rJTTVho4Hxh46uNKFxa2yZupDtQZ4UeorXDYdN6kTlyo5mxjSDMjKzz3A3yL3YnnH4V9BQo8qOKci1J9nkWb7RGGl2fIB0T612Iw3GabZte7JZgILcHDK3Vz7e1DB+Rq3bQWkqpYr5kg4wOi0BfoaFoZ2RRK+WcZz6UmS0WowJTuYZ2HGDSEjShePYAQCR0pNBcsJnPWsWWTjGeelZMkGGD0xSAQ9KUdC5XsjF8agL4cuSOPlU/rXh5zrA9PLX7x3/AIfZjotlkk/uU7+1fieapfWJH3+G/hIvyEjBryEknodA0Gt7XWo9SRSeeTWMkNEjH5RWYxuT60AO/gNAdRm0+9ADSp9TU3dyrJjTWkXoRKKIlgt4woCKig8ccCuinU973tiHFMyJrGHWdUl84mSG242dm9sV0yqci93S5ny7iXmgxRQm706FrW6TmLDfK31FaUXOW+xLaRa0TVJtTgYX8TW9xC2xx2b3FKvHl0CL7GkY3B2iYcc8da4mzSLM7W9ObVbLy7b5JUO4MDg5reg+V3KlFtHJ6n418RaVbG0/sZVuUGPMOSpx9K9zDSh1ZxVIvocZbfET4j61e+TcaLAltCcmTYTnHUjivWq08FSgpKV2ckXWnLltoaviK+na803xC0Jmkto/KlKIeAep/Su3Kswo0atkc2Nw050zpLT4g6NLCks8rIsYwC8J3flX2dDM6c3ofP1MHNbontfFGgzMFs71TzwJF2n9a9aniIyR59Sg47Gr5trdQrIL2FR3Acbq1clIiKkj9fPBWP8AhDtDwcj+zrbH/fta8pnpI2qBhQAUAFABQAUAFABQAUAFABQAUAFABQAUAFABQAUAFABQAUAFABQAUAFABQAUAFABQAUAFABQAUAFABQAUAFABQAUAFABQAUAFABQAUAFABQAUAfjHeosdy6NMBjOOK86UnJkmb9sTJWVTJ82wDvV0/iQHkuqzDUvFl3JOmIrU4BPrX0WHp2OOo9SWAM2+8RwoJILHsB6V69OCtY45yY60t57yZpzbyBE5DZwH+tXJWRMWXJ9S+1xfYLKENKGAL5/1YrMu3UksZfsCNFHieYHaW9fegHqbkZEKBc5OAc56ZpMktQOCeEI4pAWFikLAhh9PWkBeQydTH+tZSHe5OjHqVwaxkArEHpSEKBuIXOM+tJbltaIxPHBYeG7vapJXauPx614ecfAenly1O+8NFZNGs9p4EKc9e1fima/7xI+/wAN/CSL8wOcZ6V5HU6CNchwM5rdfCBOtYy2KRITkYxWQxNvvQA5T/Ce9AmOIGKBEfHSs3ubdBki5ORWkNDOQwbQfnGR9KtJy0Qo7lJYLewS51GeYRRF/MbscYxiu+FPmsn0FVSjqjy/xt8fNP0a8Nr4ftftUy/IBJwCenAr6vL8nlVjzS0Xc8bEYpRdup0fgybxpr1pBr+oXlrbpP8AN5AjOcfnXkZsqNKpyxV/M68NzTjdndBzszIoL4xkV885HakMjLxqVBwSc5rWD7FJaDCnmLtnVJT6uuaaxEk9zHk1J44olQiO3hVSMFdgqZ4qXQ2jTQhhtVDK0aBZD02jFGHxVT2isxVacZRszyf4q/EJPDM66ZpFlay3nQuUB2V9/kvtKi5pPQ8DGKMFY8F1nxPrmty+Zd3Tg+ifLzX32Gg1FJnzdZq+hSj1nWLbCWl/cxnGceYeua7uflVrnPy31P6M/hi7SfDfwrI5JZtFsiSe58hK43udB01ABQAUAFABQAUAFABQAUAFABQAUAFABQAUAFABQAUAFABQAUAFABQAUAFABQAUAFABQAUAFABQAUAFABQAUAFABQAUAFABQAUAFABQAUAFABQAUAfi+0MlxK065Y7cqO2a80gyr+ae0jnllhVZljZxxxn6100I63B6HlVkrMJb255MkhkfjrntX0lFNWRwzEjjkuVMQfbArEpg9favRi7HNJXJ/wC1L6+f7PbfuY4BtYgYB/Gm7NCSsQXdwYEC6eoiDHEj9SxqUWdB4f09otl9Pk5HIPrSZLZsRRk8tzkkikT6FpE28nOaQ7FqPGBlsCkxFhVh7THj/aNZNMpMsoAFAB4rJgxT1FKwhQN2AOtTHctu9rGX4rUS+H7xwOiDH1rxM3j7tmenl+51vgeR28OaeZBgmBc8Yr8UzdJYmVj77C3dJXNmTJY/WvGv7x0kfO8H2rpSfIBOvesJJjRJWRQUAKv3hQDHdvxoJRHg56VElqbdBkpOcc9KuJmyEs2cA7c8ZxWkZWdyG7FLU9DttXliM1w7Qw8mPJAc+9d1LEcqM5PmK134J8I6jMl1caDbF4sYwgH/AOuun+06kFaLZj7GLextQwxRxJFboscSDaiAAACuKviJYl8zN6cFBWQ8R561xy3NkO8sdquEtNSlYNijtWSV3qVyiMNvCiqlBNENtEE6PLDKgjLMykLjjB9a0wkF7VXZnUm7bHyJ8Q21Gy8S3tvdGQOrkgkckdq/VcojT9jFo+ZxspczRzAueBxgjoBX18W0tDwWlcZNLvBWRSucZPcUnJsaSP6Ofhd/yTTwn/2BLH/0QlIZ1FABQAUAFABQAUAFABQAUAFABQAUAFABQAUAFABQAUAFABQAUAFABQAUAFABQAUAFABQAUAFABQAUAFABQAUAFABQAUAFABQAUAFABQAUAFABQAUAfi4txOYQ9m21cjjpxXmadSTmfiJdajFoSq02FnlxXfhKeqZE3aJwf2bY0NrZybwoy/PWvqoQsjzm7jZBJdXJtrFBGpPOfu5HWtET5l24NoiixVtoUl53XpirXYhp7lay0yG5f7cq7LaFhtz/F70noxp6HSDUNy+aYttqvG8j71TYVi3DfLIAF49B7VINNFpH2ksRu7UATpKH48vr0oCxZjiAHPWk/eEtCVDtYcVk6dyua5YSPzeeeOcVD9xMcY8zshy7lb9397tWFObcjWdNQRi+L7mO00GW0aTc00gVW6kn0rwuIMQqdM9XKqfPJI7vw9CYtFso2XZiFeOmK/D8xnzVZM+9oK0EaLjGM15MU0zVkRPzD3r0YW5BEi1jIZInWspDRI3WoBADg0DY7cKBCZoNegxz6UESInP86aM2RtWsRMdWoyRDgGploNMkDZGKxktRhUDAZ4zSWxshRijcQjlgPlbBou46oTV0eafFX4Vf8JdEdQ0YCLUMElh3r7HIsyWHVpbHjY2h7Q+dtb8GeJvDM/2TUtMkilPRhHuBPsa/QMLm0GrRZ89WwLvdlrwr8P/ABN4qnaBbKS3hXBkllUjcM9qWIzWHNpIdPBNLY/oc+HduLXwD4btQciHSLSPPriFRXrx1VzgejsdDVCCgAoAKACgAoAKACgAoAKACgAoA8Y/az/aU079lP4Uf8LV1XwndeIbcanb6a1pbXSwODKHIfcysMDZ0x3oA+NP+H4Hw7x/yQXxFn/sMQf/ABFAB/w/A+Hn/RBfEX/g4g/+IoA0vC//AAWi8D+KvFOjeF7P4Fa7DLrGoW2nrLLrMO2MyyKgYgRnON2cUAfdPxt+J0HwX+E3ir4q3WjS6tD4X02XUZLKKYRPOqdVDkEKcd8GgD55/ZD/AOCkPw2/aw8cah8OYPCd94R12Gz+26fBe3sc41FFz5yxsqrh0G1tvJK7iOENAH17QB598f8A4u23wG+Dvif4u3mhTazD4ZtVunsYZxC8wMqJgOQQuN+eh6UAcV+x1+1Tpn7Xvwz1T4laT4OuvDUOm69NoZtLi8W5Z2jt7ebzNyqoAIuAMY/hJzzQB8izf8FuvAdtczW0/wABNf3QyNGSmtQkHBxnmMUAIP8Agt/8Oe/wH8Sf+DeD/wCIoAQ/8FwPh32+A3iM/wDcYg/+IoA97/Y4/wCChHh39sHxvrvgvRfhpqPhttE0oao1xdajHcCUeckewKqLg/PnOT0oAg+Jv/BRHQPhr+1ppn7KVz8L9Qvr7U9Z0TR11lNTRIkOo+Rtk8oxkkJ54yN3O09M0Adv+2X+2FpH7Hnhbw74p1jwPeeJYvEGoSaesVterbtCVjL7iWRt2cYxxQB8qD/guB8PO/wF8RD6axB/8RQAv/D7/wCHPb4D+JP/AAbwf/EUANb/AILgfD4D5PgJ4hJ99ZgH/tOgD0742/8ABT2D4H6Z4B8Qa98Atau9H+IvhXT/ABRpN9DrMSxkXECSSWzZi/1kRkUN6hlbjdgAH118KviX4W+Mfw58P/E/wXeC50bxHYpe2zZ+ZM8PG/o6OGRh2ZGHagDq6APm39sn9uHwF+x3pugf27oVx4k1vxFNJ9n0mzu0hkjtox89xIzBtq7iqLx8x3YPyNQB6H+zh8Ydb+PXwn0r4q6x8O7vwZDrpebTrC7vVuZpbPjy7hiEXYH+YqpH3QrZwwoA9PoAKACgAoAKACgAoAKACgAoAKACgAoA/Ef7XJhiCFTnaB/e7V56jcmxw/jTVbrU00/R7hgZBKWO0Yr3MLSu0c9WXQzLiPymVYcrL0O3tX0Cjpc87m6CLFKluYLMl5uS5P8ACDSeg1rqRi0F7eQ2scuIIl3SsT94+lNMcjSmuN0LXUSCK1t/kMbfxfSh6OxK1HjU5p44ftKJHbqcRxqMlvc1JVtTY2GSQTMACQOFGABSJvZWNC0n8r/WAEH1FIncuC8j6BFBpNDSJEmPcDrSjsEtx3mAtnzVGexFEpKCuwjFydkXIS7LhZlB689DXMq9N7m7ozjsNl81Bksox2HU/jXPHE0ea1ynQqtXsc1c7NV8WaVpEatJEsonlXOcDvmvkuJsVBw0Z7+UUZJ6nrYxH8qgYXgD2r8ZxEuabPtorlSQSNvwMYrBKw2M2j8q6ForAOUY4qZALuZelZMCRHLjJ7VDVhodSGFABketBp0EJBoM5DWVcHmmtyCPYvv+daoNxBWoMM4NTPYaJVNYS3GhSxqRjlOe1Qma3FFUgEcZGKUtgGqhVdoc/ia1o1ZUiJU1Iqz2trcA/abaOfHTzEBxXdHMqkdmcs6Edyu6WdlZSvHGgKAswwBgV14PFVK1ZXMatKKhc/WrwI/meCdAkAxu0y1P/kJa/aKTvBPyPipq0mjdrQkKACgAoAKACgAoAKACgAoAKACgD4j/AOCwP/Jnlx/2Mumf+1KAMf8A4JffB74ReNP2PfDWteMPhV4P1zUX1LVI5LzUtDtbmd1W6cKDJIhYgDgc8AUAfV//AAzf+zx/0QX4df8AhLWP/wAaoAdB+zr+z7a3MN7a/Ar4ew3FvIssMsfhiyV43U5VlYRZBBAII5BFAHIftx/8mg/Fz/sVL7/0CgD8HPAHhr4q/D3wbpP7V/w+u5baDwx4sGk/bLcEvYXqQxTxNKOhilWR05+U7WVvvqCAfvx+yv8AtFeGP2ofg1o3xR8PeVb3Uy/ZdY05X3Np+oIB5sJ77eQ6E8lHQ8EkAA5X/goQM/sYfFb/ALAg/wDR8VAHg/8AwRU/5NY8U/8AZQL7/wBN2nUAfXP/AAzf+zuGLD4C/DrcxJJ/4RaxySe/+qoA/ND/AILQ/Dr4feAB8HR4E8C+HvDgvv8AhIftQ0jTILPz9n9nbN/lKu7bvbGc43HHU0Afe3wF+AfwI1n4FfDjVNV+CfgK8u7zwlo8889x4bs5JJZHs4mZ2ZoyWYkkknkk0AeqeEfhP8LPAF9PqfgP4aeFfDd5dReRPcaRo1tZyyx5DbGaJFLLkA4JxkCgD8kf2qv+UwvhD/sc/A387GgD9efF/wAPvAPxBtrez8feB9A8S29pIZreLWNMhvEhcjBZFlVgpxxkc4oA5tf2cv2ekOU+A/w7U+3hexH/ALSoA/Iz/gnF4Q8GeLP27vF3h7xR4Q0TWNJFjrzRWF/p8VxbRlbuPYVidSoKjIGBwDgUAfri37N37O78P8BPhy318LWJ/wDaVAHIftV/sreDf2jfgJdfCGHT7HSJ9Lt0l8LTQW6RxaXdQx7YERVACQlf3TIoA2HjkDAB+dn/AATC/aS179nj4yav+yR8ZDNplhrOryWVnHdt/wAgrXUYxtD6BJyoTjI8xYyOHY0AfrF8SviL4U+EngLXPiT441EWOh+H7N7y8mxlto4VEHG52Yqir3ZlHegD8e/2efhz4w/4Ka/tf678Z/inbSx+BdCnjub23OfKW2RiLLSYjjHKgtIRjIErHDSLkA/aa3t7e0t4rS0gjhghRY4441CoiAYCqBwAAMACgCSgAoAKACgAoAKACgAoAKACgAoAKACgD8PrqWJrdpFYK2NoHoa5qavMlnnOsPMfEdshAJCllI9q+iwlPZnDWlY0LaKOIy6redGHAz/KvZODcpSSG4iktbF9ktycmT/Z/pWTi9zRNbCL9nitDpaP+8h+eSUDOfxqVeLG9USX5kkt4r1iDbxLxH03n6U20CuT6HAY86ncNskcbhHJ91B7VJRv29zHMiyZyD6UrENFpHikITdz9KBWJ0VN5UPll7UmNaE6SLjOfoaFpoKSvqPvb6TT7JrpbdHAXJY/w+9ebmFRwid+ApKrPl6sxre2vr6VJ7/VDHHMFaNVbbyTn+WK+Fx2bKDtBn6zknCkasb14r+v8y0/h3ChRqExX3PB7n+leVTzWo53Z9HX4bwtOOiV/RFz4e+GreDxBf6tFNM5hVYQWOeTnIrws9zGdePJBny2Iyylhp81M9GLkt0/OvjoqT3MedC7+MGuiMQU0x6kZApPTUskwvc1LmmG4YQdDUSd9gWm4oK9jUtWKQtIAoAhOR2zQVcPm7CmTLURtwHIpomwzDHqDWiEPwfStLoGJgk5A4FNwc1oNEi1lOnJDWg7BrKxSQLwayL8yTjuaq4XEJOM1cFzOwpeQ3IxkmlNcugc3cgkzjgcVCSbMKjvscv451KCx0h7Pzf9KvfkijHVuQD/ADr6jI8FOc1UtoefiqqhHlP2C+HqGLwH4cjPVdJtBz/1yWv2GOiR8e9zoaoQUAFABQAUAFABQAUAFABQAUAFAHxJ/wAFgP8Akzu5/wCxl0z/ANqUAfCH7MH/AAUg+LX7OHwY0r4V+Efg1pevadp9zdTpqNy1zulaaZpGGI/l4LY69qAPU/8Ah8x+0H/0b54c/wDJ7/GgD1n9k3/gpp8ZP2gv2h/CXwf8U/CPQdC0rX/t/wBovYBdedH5FjcXC7d7beWhVTkHgnvQB9Wftx/8mg/Fz/sVb7/0CgD4x/4JLfDvwp8Xv2Tfi38MPHOn/bdC8QeIDaXkIOGAazgKuh52ujKrq3ZlU9qAPCvgD8QPGv8AwTG/bD1j4TfE+6lfwTrU8VpqkyqfKnsnJNnqsQ9UDHeBkgGZOWUYAP0q/b/uLe9/Yo+KV3ZzxzwT6CssUsbBkdDNEQykcEEcgigDwv8A4Iqf8mseKf8AsoF9/wCm7TqAPv8AoA/Kv/gud/zRP/uZP/cbQB+iH7OP/JvXwv8A+xM0T/0hhoA9EoA/Gf8Aaq/5TCeEP+xz8DfzsaAP2YoAKAPxd/4Jgf8AKQTxZ/2D/EH/AKVR0AftFQAUAfmH/wAFcv2Q5NQsk/aw+HFg0epaUsUHiyG1XDyQLhYdQGOd0fyxueuzy24EbEgHzf8AF39rj4x/t5+EPg/+y/4U0m7l8QzmOPxE6namr6nGzRxTsQflhSFTcSEgKHdzgCJSQD9e/wBmn4A+E/2aPg/onwp8JosgsY/P1K92bX1C/dR51w3+8QAoOdqKi5O2gD1GgAoAKACgAoAKACgAoAKACgAoAKACgAoA/AC+v9QOsvpwmfbICyjtxUQWxErmZrG6PX7Vi4YyQ7FGcZNfQ4aXKjgqK5qwzqIR9o+aWz+YwHox9PevSTON6vQpyMEi8y1RmmujuYgf6oelFwSGxPE0iw26NHbxfPLIRy7elTIuO+poaJb3F/dSXl3EBbx5EatwCPWsyntYlNyNbMy/ctoX2MU43c0BsbkFtCsKCADYFwM+lK5DbJUh8v8AedNtDYFqNdq+f/e4pBcmRB07/Wk1qNPQZcxtcQzWDAmO5TaD6VwZnC9Fs7cuqunWTRleF0jv9Neyu2LPbMygg++Otfk+a0nRru/U/oXh3EPEYdJGn9nv7CB1ilNyuPkRuNv0rzbtao9XFKTWiNj4eX1hbWc1q915d5cTs7o54HpXl4qMps+MzCM5ybsds7JuJGDz2NeRKNmeM6LGlske3rSSsCjGO49OuaU9UNSRJnNYctirh7UfCx7igYpN3GlYkXG00gEoANhoC6GkbTg0ANZioyFzimtxMZ5zf88x+VXzEiZNFxhnFb06llYBVcA8UpzuO4/zOwNYy97UfOOByax5B8wrHFDi+gcwm4HjNVBum7hzC43d6mUnNlcqZBdzQWlm87yBUgG85PUV6WEwbrM460/ZaHn9kk3ijU5tc1OHbaRnbaA9A2eT/Kv1HIsu9nQsj5fMcS3Ox+0Hgldvg3Qge2m2w/8AIa19MlbQ8s26YBQAUAFABQAUAFABQAUAFABQAUAfEf8AwWB/5M7uP+xl0z/2pQBr/wDBJly37FPhhT0TVNWUf+Bch/rQB9i0AFAHhv7cf/JoPxc/7FW+/wDQKAPlX/giR/yRH4gf9jUn/pJFQB65/wAFJv2QF/aZ+EJ8R+ENN834g+CopbvSBEg8zUbc4M1iT1JYDfGOcSLgYEjGgD4h+B37Wr+Pf2Cvi3+zD8QNRP8AwkXhPwxLP4clnY77vTY5UL23PV7f+EdfKIAGImNAH0//AMEVP+TWPFP/AGUC+/8ATdp1AH3/AEAflX/wXO/5on/3Mn/uNoA/RD9nH/k3r4X/APYmaJ/6Qw0AeiUAfjP+1V/ymE8If9jn4G/nY0AfsxQAUAfi7/wTA/5SCeLP+wf4g/8ASqOgD9oqACgCpq2labrul3miazYw3un6hbyWt3bToHjnhkUq6Mp4KspII7g0AfjZ/wAEUrKyuP2jPGF3PaQyT2vg2ZoJXQFoi15bKxUn7pIODjtkUAfs9QAUAFABQAUAFABQAUAFABQAUAFABQAUAFAH8/mpXyLrtnbjmdixZvQU6cdUZzd1czfEjsviDS5hEAoyq9smvUoS1SZy1EaN4n78SOAWPJPcmvbWxwdSKV5ZGjt7YFVlP75h/CKLMFYm8g6ldDTbByttbrvd+m/2JqZFR01LN3dmV10uyJdVGHYfw+tZlpWGxOlu6aLpUYUA+ZLIf5UB5m4Irm2AiMmcJlcfxHrSuTpuXYoZ7mBDIxjbHI9aBFmMFMRFsjOKCSz5JIyG6+9RKVpJFRV02OjAJO4HjODUYiHPTaKoS5Zo57wnG1rrWo27M2wNlVb3JOa/Ks/p8s4y9T994HrqrD3uyOqcZm68Ac185ex+gTowqFO50iCeQTRHZKvRhxScVI8vE5VGq7j7fW9e0SX/AFn2mAHDK4yfwrkq4WMnsfMYrKpRk1Y6Ox8caPdqBcK1sw6lx0Ncc8K0zxq+BnHZG5A6XSCaKTMZ6Mp61zSpWPPdGcJWaJGmVPkUMfdqwcC9xcnrnrWEtGIepOOTUpXGmKXIHFPlGKGJ/wD10uULiiQg9akRICpGSAaAGEjPSgoTK+goFoN2j0p3YxCBnAFFxpIifA6hsZ/hGTW8IORm3Yq3OtaXb3CW010kbv0QkA11wwzaMXU7Df7d0xOG1G3Pb/WCl9Wdx81x51rTZU82K/hDdDluKX1ZhzksV/azRiS3kVieCS3FTLDNrQHOwXl8ljH5s88ar1rOOGkpbGsK1tzz3xlrGpeIYY7aFWsLSRwFkBwXB4wfavfy9KlIUsI8XrEzY/EviLw1bLp15ZJcWCAbZIhyR2J/Cv0LLcbGlBRPJxvDtaSdRb/11P238BSCbwR4elHR9LtW/OJa9tO+qPlWnF2ZvUxBQAUAFABQAUAFABQAUAFABQAUAfEP/BYN1T9j2VWPL+JtNUfXEp/oaAPjT9kX/gqJov7L/wADNJ+EF18Gb3xDNpt1eXLX8euJbLJ58zSABDA5GAwHXnFAHsv/AA/I0D/o3DUP/CoT/wCRaAGv/wAFyNDA+T9m6+J9/FSD/wBtaAPr/wDbB11PEH7DfxG8SG3+zjVfBEt2It+7y/OhVgu7AzjdjOBmgD5o/wCCI8in4K/EKIH5l8UxsfobSP8AwNAH6PUAfi//AMFXv2Q2+EXj8ftB/DzT/s/hXxpcvFq9vbIVXTtUdSXbjpHcDe3pvEg4DIKAPqH/AIIqf8mseKf+ygX3/pu06gD7/oA/Kv8A4Lnf80T/AO5k/wDcbQB+h37Nzh/2d/ha69G8F6IR/wCAMNAHo1AH4y/tUOG/4LDeEgP4fGngYH/yQP8AWgD9mqACgD8WP+CX1xG//BQHxM4IxNp+v7ff/SUP8hQB+09ABQAUAfjL/wAETnA/aI8bJnk+C5T+V9a/40Afs1QAUAFABQAUAFABQAUAFABQAUAFABQAUAFAH8+XiBYrHWtOMQJkmdo2PXqOtOM7ambje5D4vgmU6ZeGQN9lmVjjrg9q6qVb3kjKULIv3rx3MgCsFO3dzX0sfhR5UnqJbsluHgMis0wAIA5ApvQEK8x0y2FjZr+9lbGe9Z/E7I0+FXY+IR2LfYYnxczDMremafILn6l7T7VcLBGCCrYaRv46Tg0HOXr030tzuxkIuEKjiko6CUrbE6z3JRFabDrweOtJqw1ZlpJmjUGXIPGD71IW6IlS5d+h5PtWbjzs1VoxsKt7PFnbLH1ChSPmq6qShqZU/emY8d+LXxVM9y4QSRKCPQivzHiVRTVu5+x8CTnJOK0sbMniSyWcwwJJPnoVU818k1c/UaVZxdmOXXCf+YbcCly2Oj6xfoWP7dtgoMsE0ZPqn9aLDlOnJaoijvdIvlkBljLcDdIMYzQ1fc86vhqdZaEtnLqWlhjpOqCXd/AxyoPtWE8PGaPGxOTqUXy7m1pvjtwUstdsmiZgAJQeOlcNTBtapnz1TKqlJas6Kw1XTtQTNlcrIAM8HJ/KvOq4WSZ51WnKlui2kvXKkYPeudx9nuYKpbce7Ky/Lz6+1LnNFJPYQPg/dzUqZPNYQEg0NXHuSB8jFS9BjXbgkGle4MbvzSsIeH9qV2O4hf2q4+Y1Ip6mbz7HItgwWVxsBbsDXVRrRjLUzlqjm7LwBplxEkmsBp7kHLSFjx9MV6EcxULqOxi6XMXo/B3haI4j0w/8Ckb/ABpvHKQeycSQ+FPDszndpyAKNxUMwA4781cK6b0IcZLqYFhomn65e3CWkb29vbNsYpISCc9c0VK3slzMqzNqHwpp0TATGa4CnK+a5wcfjWCxkZaJAoSexy3jDULy71WJ7G3jltbT5HRRgDFelhYX9T6nKaKhbmWotpqNrqNs7QKHiHykMOh713xqzhLmTPsY0aNelax+0/gMAeCPD4UYA0u1wP8AtktfpVDWlF+SP50xa5cRUXm/zN2tTnCgAoAKACgAoAKACgAoAKACgAoAzPEHhjw14tsBpXirw9pms2QkWUW2oWkdxEHXOG2OCMjJwcZ5oAwP+FL/AAdxj/hU3g3H/YBtf/iKAE/4Ut8HP+iTeDf/AAQ2v/xFADZPgj8F5lKS/CLwU6nqG0C0I/8ARdAHTX2g6FqmjSeHdT0Wwu9KlhFvJYz2ySW7xAABDGwKlcAcYxxQBU8M+CvBvgqCe18G+EtF0GG5cSTR6ZYRWqyuBgMwjUBjjjJoA2qAKOtaHoniTTJtF8RaPY6pp9xt860vbdJ4ZNrBl3I4KnDKpGRwQD2oAg8OeE/C3g6yk03wj4a0rRLSaY3ElvptnHbRvKVVS5WMAFiFUZ64UDsKANWgDC8T+AvA3jc2x8Z+DNC1/wCxbxbf2pp0N15G/bv2eYp27ti5x12jPQUAa1lZWem2cGnadaQ2tpaxLBBBBGEjijUAKiqOFUAAADgAUAT0Ac3ffDX4dap4hTxdqfgDw5d67HLFOmpz6VBJdrJFjy3EzKXDJtXac5G0YxigDpKACgDmdD+GPw18M6sde8N/D3wzpOpkOpvbHSbeCch/vDzEQNz355oA6agAoAKAOb8NfDX4deC7yTUPB3gHw5oV1LF5Ek+maVBayPHkHYWjUErkA46ZAoA6SgAoAKACgAoAKACgAoAKACgAoAKACgAoAKAP58Nbgup/FFs8koeG1Bfb71EdiWWfECmfSLk9cLuXHtWtF2mmRP4WV4bSW50+1vg+TJGM4PcV9ZTlzJHjzjZkllBFGJdSujyV2oCO44q7dRX2RVtUuYZvt90hkkkbbAue/rUR3LburIutbMH8syhbmYjzD/dBrSxnsa9vJYwqtuJ8NDhSTTEXEm2kDIMZ5BLEcUmgRZEsMi4hj+YdTk8CsZJ9TRDl4UlWL/XtUrswbFiZmGcH8qitUjRV2XSjKo7Gfe6pNLepp2mRrLdHADAjCD/Gvl8yzayaT0PrslyGWKmuZGtpfhi0tV+16i4urhuXLHj6Yr8+zDH/AFuXofteS5Gstp81tWa6RWkWXtYEiH8W1AN1ebc99UrMkWVc8Qt+VF0axp22I2QFy5RiCehxU36l8vcgnsbKcBXso1A67Rg0+YylTTKL+HlDeZYzTQgHkbsflVXMZUU9ENlttRgDLMEuoVx2+cfSpaTOSpgeZWH2emzW832vTLma0YYKjP8AOs5UVLRnl1cnUk0bdj46vLGTyPEtsFhzhLhB1+tcVfAqXwnz2PyadN+4dfp95Ffw/abWdJoHGVZWGQPcV51TD2ueDUpzpStJFsYHJGR0zXFOm0a0rPcaTyRUJESdmBbHGDWijcnmDdnjmiUbIcZX0G5rM0H07CsFJoTVhD/u7vahAhjLcH7jBPY1Sa6jI1BLc9auLtsDVzL1ywvtTVLSG78i3l4kxkM/txXbRqqnqZSj0ZLpOm2ukwGztUKrHyfU+ufWlWqe1WpNrbB4k1hNK0jzAcSNxH65P61WGw/NJHfhMO6klocVpdhLJbsbondMSXIPXIr36S5Nj7jAYO0dUVdNijtnuLVOFV+PxP8A9arep7EUoaI/bTwL/wAiToH/AGDLX/0UtfpmH/hR9Efzdjf95qf4n+Zu1scwUAFABQAUAFABQAUAFABQAUAFABQAUAFABQAUAFABQAUAFABQAUAFABQAUAFABQAUAFABQAUAFABQAUAFABQAUAFABQAUAFABQAUAFABQAUAFAH8+V9JK0L3UAzIo3AetSZ7mlpd3b6naxGEbsqfN9m9KuGkkEtjJ0GQyJf2IcxtBMWUH+HPavo6M9LHm1Ili8je/jjszwImDOBxmu34kc9+VksYgnkaSbIjtvujdg9PWmIuWNs0e+9k2yFyCuWyQuKBMjFvFfXQuAuEB+Uf3vemBozrtIXOemMUugIv2xAj4/wA8VjO5Y4tltoPtWcpckeZmkI8zsU727v5pBo2n7nlkx5jjoq18lmmZb32PtOH8keKkpW0NjQvD9josZfcXnxy5618DjcfKv7sdj9myjJYYO0mjYB3puHQ15aWp9XJpxshpAFDM1YVcYpGkWh1BfKmNYZoM5RGheepouSo6j8ChGjSQu4AdKq5FojJYorgeVJErqRjDDimnc561GnUVpIorpt9p8wuNGuTAykkRg/KaidKM9z57HZMqusTp9H8aQyt9g1JDbXa/e3f6s/Q15tTDOPofH4rLalB6I6OGU3Kb1ZcHoQetefKi09Dh9m46MbgA4Em6sJe6DgArPnuLk5Qp8qGLzRyoBR0qZKwmLUiCmA3HOe1XdFW0GMO+OlHOJpMa8sUCtPcMFiQbnb0FbUG5SsTCm5ysjz/VNQHiLVnuIxusYOIzjhjX0GHpcq1PsMpwXN0LcKFIeSa6rn2tOioR0OY14XtjdJqcClogRvx0H1qlqjzsVVdGXMtup+4HgFxJ4G8POOjaXan/AMhLX6bQ/hR9Efzni2pYibXd/mb1anOFABQAUAFABQAUAFABQAUAFABQAUAFABQAUAFABQAUAFABQAUAFABQAUAFABQAUAFABQAUAFABQAUAFABQAUAFABQAUAFABQAUAFABQAUAFABQB/PjllTYRg7f5ipSMtiPQR9jEdup2IspZiP4vrWsIq9xSlfQk+S18Rz5jAS8QMCP4q9fDTcmclVWJFhRM20krHexbduAP0r147HFJ3YyEm5nkQeXHHH1BPBpJ3dhtWVy9PeSXKJa2DZwNrtH0AqtydhtzcfaHh0yyxGkP3pc8igDZht3kjORtVMDcx60pSUdwSb2LRZIELtOhijXc5HauarWhGLkzanTlJ2M+K6utcmNnpEYEbcNct90Z9Pevjczz6VJNJ6H3eR8K/XuWc9jqNG0aPSYNryGWZuTKTya+ExWYVcT8R+y5XkVHLklDoaHOCNoOe9ebqfSLVWsMUGLILAA9KNSOSz1F+8OCCe1F2xpIQRzDsuKLDt5j8EAZHNJo2TsgJHYfnQQ5X2FVcn2p2IV+oj8dKbQSaGjp0pWMnJCgc5x+FVexKgqjuP3k98fSlds6FZKzK9xaw3I2zrvA6e1O91Zo4a+CpVtWJBqGraG2+3kNxFgfumPOK56mGjLVHy2KyiMW3E6TRfFmmaufKGbe4zgxv1rzK+EPn8RhXSbSNthIGwYmUY4PUGvNlQ5HdHmSnNbigf3iB9anm7kqfcTrxTUlc0i4vcdyDSbiwaXQQsfQUe7uS0+ghY07xIcpIDnr60SilsPnYnykdeR19AKqlS9poaU4SqHE+KNebUpW0nTHDQg/vnHcj+H6V7GEwcYPmPby3L/AGtT3ipYW8NjbCIcL12+9erokfcYTDqgrItROzrtYYzUo9VSuRahbLPZSWp6OPxqkzkrYaMveP2d8AoE8D+HkHRdLtR/5CWv06h/Cj6I/mfFpRxE0u7/ADN6tjnCgAoAKACgAoAKACgAoAKACgAoAKACgAoAKACgAoAKACgAoAKACgAoAKACgAoAKACgAoAKACgAoAKACgAoAKACgAoAKACgAoAKACgAoAKACgAoA/n1uikdyYC3zbcgVK0MmQMyLKUjIJA6CtkzNoi1G6WO90+8BDfN5RUjmu3CTvJGdVWL11DGGkTILyP8h5r6COx50lZkssENjb+cYA8oXaEHOTUrRsb1SIrdI9KhySVu7obljByBntVLQW/oWbTT4bFCJ2RHm/eSMxOF700rCbuWbjWBYQKyIriUgIjZ5HrXj5ninQVz0sBhvrFRU47skksPE2oxrObVIIAMsuByPQg18XiM4/mkfo2D4TatNo2fDsWtX0BtNI0aIRRDDHIALevPvXxuNx8as7t6H3OBxNDL48rXQ0i2s2MhTUtLnHGdyAkVx+1g+p6yzen0YR6/Yt8qS85xjHNVzxRr/a0F1I59dZ2EdrZSzkHDfIcD9KJVIJbmNXOYoswPr9wMw6BK3uTis3XpoxWdw7krR+JkyT4dk46ncP8AGj6xT7gs7j3RXN3rCSYuNAuVT1AzT9tB9RwztPYcNThwWkglh5/iUmmpwZ1U85g1qyWDVbKU4SdfoeP51cWuh2QzGnU91MsMyPypBB9OabOjm5hQuMbqC1FMcwHUdKmRvSgkrDO+KE7FSp9hGyOKLmEoMaVkAyj4PqaObUc8MpIiu7KG6TcEEM44EicH9KHFS3PIxOXRn0GabrPi3QZQ80n9oWy8BDwcfjXPVwsJrQ+fxeTNw0Rv2njywmONSga2OcfMDXnTwDR4U8qqRNW21zR7s4gvomzz97tXLLBTRyywFWPQvB4WAZJUZcZyCCMVhLCTuTGlOno0KMHAUjkZqPq0wknfYGRic7Saf1aaMncVz5UXmyfKo5yRitYUW3YuEXJ2scd4p8RSc6dpU3zyjDuvYfX8a9bDYdLc9zBYZTepm2Nlaadbb2cb3PzEn7xr00uU+uwmHjT2JkhaQ5PC9uaW56qjYkOAeDSZsmNckoTjntSLavG5+zfgX/kSdA/7Blr/AOilr9Rw/wDCj6I/l3G/7zU/xP8AM3a2OUKACgAoAKACgAoAKACgAoAKACgAoAKACgAoAKACgAoAKACgAoAKACgAoAKACgAoAKACgAoAKACgAoAKACgAoAKACgAoAKACgAoAKACgAoAKACgD+e2UkXLed80rcKx64pIyZQu7n7NfWjjgO201d9BJXIdZYJAZX5kicSJiujCStIzqp2OisTcXFvb3oZPmjDHP0r6Wk7xueZNWYWc0rzS3V3gWyHAJ7NVJWbYm7osaTbC8ea6u+WBzE57imridkQ3ME+r6mBHuFrGcSH1ND1YJpLzLepWlpNau0tysbQcpntgdK8DPKf7q57GTVlSrxk+h1HhS11fxXZxwzg21sqgGYfx1+M5lXVOrJXufs1HOqc6CUdz0XStGh062FpaoFWMff7n3NfN1qrlK7PGrznUqcyDVLS6vbN7S1k2Mx+dlHbvTp19bst16ltChY+B/D1hsu9jyzE5Zn+bJ9xWtTGu1myHiaq6m7Ckca7Y4IlUccAZrjnXdXRGUq1Se7AhAc+Y2Qc4HSsvaSWhPtJdxHVpT068Uc8w9rJgHwNjLkKPWmsS0hqpUI5IYD86woX9xkVosU0arEzjpczbrw3pmokyXNlArjoQMVvDGyi7pm1HH1KUlIxrzwRdRAyaFeuATzFJ92u6nmCbtI9mlnsluzEvovFunlRNpCzQr3T0rthiITW56tDPG1Yemr2EKKbh3t3/iVxxWiansevh84jJXLMN5bXSGSC7iKDqM81VkdkcxhPUkBkP+qG/6MKOWxqsVFj8nGSMGlyo3VdNWELY9qewm1IXeu35xnn0pqRMqUZLUJEtZl2yRqVxjGKOZPcwlg6ct0VJNL0o4MMSow5+U4pNJnJUy6m+hANJuFwIL+eNef+Wh54qHSi3c4a2TKpK8UCafqSNldfuAQB0c5xU+xgc7yJ7DzaaqOR4hueP9s/4UewgZf2F3HvZajcRNFc65cuuMfM5ANJUIrVDWR8mrKUPhqC1DTG/l3em+uhxitjpo4FwepNFpO6QSPPLIgHd8ik3Y9rD0Lbl6OKL7u9sipvc7VGOyHNxn2pbieggPy0WGnofs54F/5ErQP+wZa/8Aopa/UcP/AAo+iP5gxv8AvNT/ABP8zdrY5QoAKACgAoAKACgAoAKACgAoAKACgAoAKACgAoAKACgAoAKACgAoAKACgAoAKACgAoAKACgAoAKACgAoAKACgAoAKACgAoAKACgAoAKACgAoAKAP565VnF7594FZx91l6VqopanPJsoa3CswRo0wVbd9Kme5VN7ktzH52nygupJjwPl6VdDSRFQl0a5MejJC7ElMoCeg+lfQYaTcUcNWN9TRmgge1jtEui2WG5QuCSa7HtY507MvyNIZ0sLQAeXHgt6VnC7ZpPlSJHli0i3ECzYdgeSeST3rPFV40IXbCjTdSWhq+FvB8mtsL/WixtUYlV7Sn3r8tzvO6vO4KWh9hgMBBRUmtT1iys7azgSG2t0iRVAAUdOK/NcZiZVZttn1WHoKMScuQ+Sx9Pwriu5I25mtCWMqrbl4PSs0+XYkGw3B6UnqLcMAjHYUrWCyDavpTuFhR8vTii4WAkmsnFXC4mPSjlRLQYGQfSqWgcqYjbWIJ7VfNYORDSSxIPIPY1SqyjszSMnHYhuNO0+dDFPpsMyt1LCt6eIqR2ZrGvUjszHm8DeG3VmW18ktyViJHNdCxlVdTZY2qupXb4f6eSTa6jeQA+jd61jj5Lc0WZV1sypL4G1RM/ZvEDnnjema3WOXU6qecVVuync+FvGNtEXtru2uCBnaynJreONg9zup51O+rMyHUdVtZRFrekzxAdXQfKPc10Rqwnsz1cLnClNXdzUgvLS9QfY2WXI5weRWlke7DGQm7Jj2QRyZP3R1HvUtWOmE1LVAjk5KjHNItO2wpZsc/wAqAuxFPvQgTH8dutCdhySYpcldpA/KruYtJCKxHAoY4NpiYwcjg0rItiMvrQ0Q2wAwuP5VLNIpNH7N+Bf+RK0D/sGWv/opa/UcP/Cj6I/mDG/7zU/xP8zcrY5QoAKACgAoAKACgAoAKACgAoAKACgAoAKACgAoAKACgAoAKACgAoAKACgAoAKACgAoAKACgAoAKACgAoAKACgAoAKACgAoAKACgAoAKACgAoAKAP58teiELx+UxUFeVA4+taRaSMWtSjADKUV/uOuQx5ArOTGtC0kbJEkbNnacnCinB2ZM0GirL519aGNHCgNHxzz6V7mDm3ocdZaF+2iu4V8yaPcygEsQPyr05bHItyzYgRxz31yGLP8AdINV8KuLd2Klnp03ifxNBZQM2F2vIcHAHcGvgOJM35LxTPpsrwV7SZ7zptrb2VlDawoNsQI571+P43HOtUbPtcNh1GNyxuHIXOK8ty5mdz0Q1sg5z0rRbHOyRGzzWGwx5z2p6gKme9DAdU2ABzTsAu01NtRNCUmhbCNnHFCBbjPm9ad0ULtwM0MALAnqePSri7APWReyA/WlKTegClY36r+WawlJ3DcQqjfcB/E1SchOF9RqRyI+QcAVok9yLSTEntYpjukjSQjoHANdFOcoO6Kp1ZU5XucnrngKKeQ3mhzmxuPRT8h+tenQxvSR7GHzKSluYEV7LFO+l3yFLqPhgeNw9RXqQmqiuj63AY9T3NPauF29MU2rH0EJc6uNzkE5qWUKOmaaAWnYLiEZoYtxVBzSSsCQvSqQ2KSp6imQ+wxulRIuL90/ZvwL/wAiVoH/AGDLX/0UtfqGH/hR9EfzBjf95qf4n+ZuVscwUAFABQAUAFABQAUAFABQAUAFABQAUAFABQAUAFABQAUAFABQAUAFABQAUAFABQAUAFABQAUAFABQAUAFABQAUAFABQAUAFABQAUAFABQAUAFAH8/t6FvdzI5MQXaC3c0XMmrmFp7bZ5bcgo8TbQG6EH/APVSY2i+7c4xTWhL1KemzFfEjQKjl5YcjnjivVwUtTlqq8TenF6PLVUYRt/rD717trnBexDc3s8qvbxACKNSSfcCuPH1fZUWzfDQ9pUR3Xwl8Pi1059YkXNzeNxn+EV+FcQY5zqOFz9Cy+glBWPRmCxgKnavj5Ruz2IvlQkeSx5qlErmHFRtPSk3ZDsmgj6ViSPJOetO4ChiKVwFL5FFwBWxQtQHhql7iYcnqaRIh6GkNDaChTyoqugDQMmhuwmSY44oUbk3QY7k/lWnsgukIrDNZOVtClU6Di45Hb3q1Ow+a4inceTVOa6BuI596UZ2ZHwvQ5/xX4ah1+1322Ir6H5opBwSR2PtXr4XEcu+x62CxLpvU5PTNSe4b+zblNtzAdspPGT7V6yfOro+8yzFRq09WaMsR8xXHQcGm0epe+wq4BpobE/GkzNXbF+lJmsdxQO9CLYH6VSIe4dKOpDGv90mk9RrY/ZvwL/yJWgf9gy1/wDRS1+n4f8AhR9EfzFjf95qf4n+ZuVscwUAFABQAUAFABQAUAFABQAUAFABQAUAFABQAUAFABQAUAFABQAUAFABQAUAFABQAUAFABQAUAFABQAUAFABQAUAFABQAUAFABQAUAFABQAUAFAH89fhq6je2eK5G6RR5cmTwCO9JkbFOdYpNae3k3BSgkEg6bhxil0DoaCY45zQSindH7Lqdper2cKx9K9DBSszCqbt1ePBJIIn/wBY28e/HSvo09DzXoyq8VyILOztkMj3kw8zHUAn/CvkOIsZ7KDie7llDnmme9aVp0ek2EFlEBtjjAr8JzPEOvVep95hqahG7LTjdyp4rjpqy1Ol6iICGqxIfQNiD+dIQtBQq1E7EskHSpWwBTAMd6QDx0qWJhUEhQAUAFAAad+wCY9aOZhcjzyadkVZAOuaHsFrD/4OgNNDAMP+eS1QhImkyVmKgH27U+a2w7tHF+PNKFlLBrtiowvyyheOK9fA1Xy2Z62X15U9mVrWQS26Sg5D/MK9d7H6Dl8+ZXJSQKhHp1H0GjGaLmdh1PcoB1oQC7u9ACUXYrIR/umn0MnK0rH7N+Bf+RK0D/sGWv8A6KWv0/D/AMKPoj+Y8b/vNT/E/wAzcrY5goAKACgAoAKACgAoAKACgAoAKACgAoAKACgAoAKACgAoAKACgAoAKACgAoAKACgAoAKACgAoAKACgAoAKACgAoAKACgAoAKACgAoAKACgAoAKAP547K0S0nvo23EGYkk9xnNSZssXrv5ZuEiVI2IHHWhBuPTcY9xHPYUmIz9Wlm+wu8SBnV1Y+wB6iuzCu0jKqjas5El2XJQSIIxjd645r6WlJOJ5k1qW/BMQ1DxbEZJ3SLPyDtnNfnvFlOUoux9Rkskme9rG6RszAsFG0dzX4rVhJVdT7XmTjoQQ5EYAOaqW44vQeAd3SkUOoKsGKAsFACr1qJ7EjgSKyuAu407gKvPWmA+pYmFZ9SQpgKACPSmMNo9aAsBXiiwWEpCI8VVyxrEqcAZp7gKjux29PwoQAtxNu27untVdBEkjtKQWI49qNxlPWLRNQ0u5tSMs8eFGOK6sLU5Z2N6FTlkkee6DKwtWtZF/eRsVcH+HFfRxd46H6BlVW6Rok54PHeke63dCIW44zSKRIDTuVcMcZp2AAMd6WoB14oewAykrRcapqWp+zXgX/kStA/7Blr/AOilr9Rw/wDBj6I/l3G/7zU/xP8AM3K2OUKACgAoAKACgAoAKACgAoAKACgAoAKACgAoAKACgAoAKACgAoAKACgAoAKACgAoAKACgAoAKACgAoAKACgAoAKACgAoAKACgAoAKACgAoAKACgD+e29aE6jcJGwbeR+dIze4t2yRWK2l4fKTIIY9/ypIPIlieFoDhwaclYSdyk8RlE0ajduBAA/nW1DSRnU1Qlk7J4dRImLOsvlZHrX0VB6HDON3dmxcrdafZwLpsZW4g2yGQd68nOMvliqbsrnZgsSqMtWek+BvH0Wvqun306wXduuGVzzIPavx3OMnq4ebkon22DxkKkbJnapsYHy/rXytRODakevFpq6HBSehFZ86KuNyAcE1QCgg96nmQ7hx6ijnQrijjmpb5thNpC5GM9ahK+gLUUZPQVapSYNW3HBX67envScXHRgOU5yCRx71m3YT0FyME5HFRfWxOgKd/K81Vh2EbKcEY/GnZsdhWDJ95SMUNW3CwpDDOeMDJ5pCsIoLgsoyB1NUoNiuhhHtRyMsMA1OwCxgb6OZLcCML+9yRVXTAf+NWhN2GMfLJkweMA0U5ctRExl76aPPhGsWvaqqMCPPzgduBX1OH1gj7zJ37tyfgN1FaWPpXUUUuYeFHp1qbHRFpod3o2KFHIIHWnuD01Y3cpO0EZHal1Fe47BJI9OtVa4nJR3K11fxQRlPMG7tjk0O0VqefiMwhRdj9ofAhz4J0A/9Qy1/wDRS1+n4f8AhR9EfzfjNcRUf95/mbtbHMFABQAUAFABQAUAFABQAUAFABQAUAFABQAUAFABQAUAFABQAUAFABQAUAFABQAUAFABQAUAFABQAUAFABQAUAFABQAUAFABQAUAFABQAUAFABQB/P5daa11K7xquchuKkzauZ1y8cREUvUf3hkUIWohA8nMRzxxitJkREsi6jMvqcVVPcJ2H+G3R2vNPmALxy7lA7V7uFfM7nHV0RvXV4lhbjYRJNJwAeecV6T2OPqYuop9mghNkzRalM4aPb/f7g+1fLZrlv1q6sezg8X7HU7TQvi/b6Ts0rxPbyNOoCmVOxr8yzPhyXtHZH1mFzGMo6M9H0fWLHVrVbmzuorjdzneAfpivlsTlNWi9j0YYqMupptE0ibpk8vHTB6157pTpvVHVCSkRoF+lTeJqku4/gdar3GFkJ9KHboJxTF4B61x1HJMtJIdzjrVQnU6GVSoug15oipB+Tb1Z2wK6oYSvVd7GbrwitWZV/4z8J6P8t1qkbvjlI/mP6V7GFyCrX3RyVcbCOrMG4+KNjOSNI0mebBwC5wDXt4fhBzlqjz6maQjsyiPiF4pu5BDFo0UEZP3nfpXrx4OXY5v7ZS6mXf+NPiDp4num+xPAW2xjyufpnPNarhBJfCQ86T6miPGfxD/ALLaf+xLYznawfdkbO9Y1+D01expTzpPRs2vCnxAsfEStazwCK+h4eItgE+xr5vH5C8LdxR6OHxyq9Tr4y8KDeAFb+EHpXyNfnpS5WerTipIRnH8PA7VUat46ik3F2GBhihqLZPOxQ2eM0eyTFzsd1HSqcIxNYu+4DHr3rNzQ5QuJIAqu8h2oi7iadFOpVVi6VNXPNbG4+3atqd8AQk8+Uz3wMV9ZSXLCx9zksNkaBQD6GqjKx9JiKHMkx9DkaxjZDgM+lK1zWNkDRgg00mKcopalGS904P5QdvMzgBRnmnZdTgr4ynRV0Tpomt6vvtseTB/E/c1zVMVGGiPlcbnbi3ys6PSPCmnaTAGaNJpR0kf/CvOqYrmZ89VzB15czZ+vvgj/kTdC/7Btt/6LWv2jDfwYei/I/NMT/Gn6v8AM263MAoAKACgAoAKACgAoAKACgAoAKACgAoAKACgAoAKACgAoAKACgAoAKACgAoAKACgAoAKACgAoAKACgAoAKACgAoAKACgAoAKACgAoAKACgAoAKAPwASw8ZbmK/D/AFolgOCUx/6FWXPHuTYgvfDfj29IH/CA6rz22x5/PdVKce4mmNt/CPxDhUI/gDV2CnPSPkf99VXtYPdk8jJW8K+PCv7vwBrCnOQQI+P/AB6mq0I6XE4XG6b4V8e6Xfz3zeAdXdZsEqBGDkD13V24bMadF3ZjVw7qK1wk03xSZxLe+AdZjZCSAFRuv/Aq7/7Yw71Zh9TqdGWrDRfGqzPqT+CdYuPMGE/dx/IPb5qX9r4W+rF9UqdCqnhzxVDNPLdeBdXmkmPGY4+B6fermq4zA1neSNoU68FZMfD4X8dRfvdM8F6/Zup3KY/LIH1G6vGxGDwFfrb5HfSxOIpHZaP4g+L1pGsOoeCNUu1AxtaNAfz314lbhzA1lpUt8jvp5tWhvH8TYi8XeOlb/SPhTrR2/wDPNoxu/wDHq8l8G4VvWt+H/BOr+3av8n4/8AenjHxmrkP8K9eK9uYv/iqFwZhF/wAvvw/4IPPKv8n4/wDAJF8Y+L+SfhRrxJ6DfEMf+PVS4PwsVZVv/Jf+CJ55Vf2PxIX8WfEAxsF+FmtIccEmM/j96tY8IYaOsqv4f8EUs7qvaP4/8Ax9S1/4wXESpB4C1O0XHzSKkZY/+PV3UuGcFD7X4f8ABOeea1pfZ/E5Oax+KmoXhfVdB12eDH3cxqSf++q9uhlmX01yr8jinjMTJ3uLFb6zZDj4fakkqkBgzxNkeuS3FelSp4KntF/cck5YiW7Inu/EWxifC2qM27eMGJRj+796u+OKwsNonO6NZ9TXh8XavFCsQ8DapyPmG+Ljj13c03jqL1syPqtS+5De3PiHUoIYX8Iaw0SSeYy5iw3sPmq/r9Fbph9WqdGbEviLxBcQGyh8G61HG0flmRViJUDsBurJ4qk+jKjh5p3uRW9pGNMS0T4fa9565Y3SJGHLev368bF4Oni0+h30K88O9zW0XWfG2kDypfCOvXtpngyW8e9R6A76+VxfCOHxDbc7fL/gns0s5qU1pH8TYPjLWmbA+HXiIL2+SLP/AKFXkS4FgtVXX/gL/wAzq/t/vD8Ste/Ea70hA+o/D/X41Y/KWWLP/oVZT4Kpx1liUv8At1/5lxzty+Gnf5osw+PtRuESeL4deIdhGR8sYyPoWrn/ANVMNDfFr/wF/wCZp/adR6Ki/vQr+OtaziP4b+ICf9yP/wCKrOfC+Fev1yP3MqOZVV/y5f3oYfHmuL8zfDPxACvYeV/8VUw4Twj3xcfuZUs2rbexf3mJ4i+Kmq22myW934D121875d8kaFRn6NXpYbhXCw0jiU/kzJ5xXp6qlb5oy9Bn8W+TEU+H2sS2zKXWePy+T9N3oa9OtkPLFRoTTfnoe9lvGscJb29N38mbqv4oYBj8PvEG0/8ATOL/AOLri/sDFbq33n0MvErBNW9lL8COW48SpkHwDr4I/wCmcZ/9no/sHEp6tfeS/EjBf8+pfgOS68RouP8AhAvEJJ7+VH/8X9aFkmKXWP3/APAMZeI+Fe1NkN2vi66Ty4vBPiGOP+IiCMt+H7ym8ixslpy/f/wDixHHtKtDlUGizpcl5pSgn4c+JJpM8ySQREn/AMfrlnw7jpfaj9//AADx6nFdOpumbKeM9X2mOP4eeIgD1URxf/F1xz4Tx09eeP3v/I4559h56tMbB411e7uFt4fh/wCImckLgRR8c4/v1k+Dca38cfv/AOAYvOMNfqfpX4d+PfjDTNA03TT+zh8SZfstpDDvFtbANtQDOPN74r9TowdOnGD6Kx83Vn7Sbn3Zo/8ADRXi/wD6Nq+JX/gPbf8Ax2tC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H/DRXi/8A6Nq+JX/gPbf/AB2gA/4aK8X/APRtXxK/8B7b/wCO0AH/AA0V4v8A+javiV/4D23/AMdoAP8Ahorxf/0bV8Sv/Ae2/wDjtAB/w0V4v/6Nq+JX/gPbf/HaAD/horxf/wBG1fEr/wAB7b/47QAf8NFeL/8Ao2r4lf8AgPbf/HaAD/horxf/ANG1fEr/AMB7b/47QAf8NFeL/wDo2r4lf+A9t/8AHaAD/horxf8A9G1fEr/wHtv/AI7QAf8ADRXi/wD6Nq+JX/gPbf8Ax2gA/wCGivF//RtXxK/8B7b/AOO0AH/DRXi//o2r4lf+A9t/8doAP+GivF//AEbV8Sv/AAHtv/jtAB/w0V4v/wCjaviV/wCA9t/8doAP+GivF/8A0bV8Sv8AwHtv/jtAB/w0V4v/AOjaviV/4D23/wAdoAP+GivF/wD0bV8Sv/Ae2/8AjtAB/wANFeL/APo2r4lf+A9t/wDHaAD/AIaK8X/9G1fEr/wHtv8A47QAf8NFeL/+javiV/4D23/x2gA/4aK8X/8ARtXxK/8AAe2/+O0AH/DRXi//AKNq+JX/AID23/x2gA/4aK8X/wDRtXxK/wDAe2/+O0AfnBbsuS208e1ecSXoQPNVh3OaBl7gkcc0hiBSSRtB+tMBsikRkEZ4yKLgYmoWrSoSi4PTpQ0Sy3osUiW4hkHTpSsNEl1aqZQSuOaAJ4B5a+WcZz602MC/kOCMZPNFnsgLUVwc8n9KLS3YENxdRRsXaQIAMbmOKLAc1rPxC0HQEY315HMR2Q5INTOdtC4U3M4y++OepXJNv4d0WWUEY3bSe9YTrpK50Qw/RmM/jzx9qhMd7HdwwkkEKhzioeLS1TNVhlfYktL2wnkQanrV7DIc5D5Fd+GxEZRs2c1Wg4vRG3D4Y0if5lnknSQ5Lb69OjKEnY45Jo0LfwtokA2LCr45AJJrrcexmObw9o4kDCwjAKjJ7mnKCJT6FxPD+mSJ5Yt8A9w1RyxLbK0/heCMl7aeVPoxpOHYVyi+javFLuttRbC9FJ4ojCw3cu22seJ9MkCSokq5yCeaJQjJagpNE48b3VtclNQ084K5BUcV5ldaG6Vzl7DWZvHfjQRStmzszwmONwr5/HTtE9bC01F6HqGVg2KigDHGK+Zryu7I9RC+ad2M/pWBS3JCSykGmnZmklcoappdpfWr21xbrIJQVwRkDPevSwtblOarC6PP9M1PWfh54gTTbl/tGm3LYjdjwgJ6V9FQrX0PJxFHQ9osrqNo42QjZIu4V19bHnk0kUEuWOCev1prQCEQrjgADntRcCXescJ5zTF1M2Zi4IOOOBxWytYTMm0uALhoyOvFK3URL4cjxr4YcjzU59DuFTF6jR+vOl4OmWh/6YR/+giu4os4HpQAYHpQAYHpQAYHpQAYHpQAYHpQAYHpQAYHpQAYHpQAYHpQAYHpQAYHpQAYHpQAYHpQAYHpQAYHpQAYHpQAYHpQAYHpQAYHpQAYHpQAYHpQAYHpQAYHpQAYHpQAYHpQAYHpQAYHpQAYHpQAYHpQAYHpQAYHpQAYHpQAYHpQAYHpQAYHpQAYHpQAYHpQAYHpQAYHpQAYHpQAYHpQAYHpQAYHpQAYHpQAYHpQAYHpQAYHpQB+NVrcdCxHTmvNJNK3uFLjByQelOwXsXw25lP40FFllIAOMZ9aAGyEYwaAK9xFvjwoPNVysm9xtk6QthzxzS5WPYtyBXwyjNP2bC5m3dxE026L7ynGKqNOTeoXKWsa5pen2zy6hdxwuoyoyCTXXCktkS3bU4+4+Jy3EIg0ONpJiMB2GAKp09AUjIu5de1KFrnWtY8qIAlo427Vy1bU1oa04ts5zSfDaeNNQkgtJGe2iyGlYdQK8PE1ktD1aNNvU9V0DwnpXh62EMECs3TcRXjVa8u53RgkjdW1iZM+UCD14rn+tSNORLczNY8KaHrEJiurRQzDAYDkV6GGxlnoc9SipI4TVNA8S+DJftWksbuyHVWPzCvdw2OWiuedWwt9ToNA1uLWrcS48udeGQ9a9uOLvG9zznSaNZ2AYtIpyB6e1aRxST1IdNtbE4ubVVwSQVGT0xWdTGxjsXToN7EZ1LTVbElxGB7tWbx6L+rysMuNY8Ppw9/BnGSQ4pPH20QLDt6kD6hojLvTUITz3YYFZvHu2g/q7uUr3UdJlg3/AGiEsoP8WeMVyTxV9GzaGGfU5f4UpHN4h1OcIFBkJGD/ACrwsdWu7HqYaFlc9YwMBW5I6V4FVWZ2bAVUnnGfas9SopsfjgD1pXNroa/BFaQqNbENJnE/ErTGutE8+GMM9u+/8K9zCV3ucNaCaOo+H2qDUfD9tcOwdguw85wRXvU2pK6PEqx5J6nVKcr3rQi90AJ65NIkiclieT+dMCtcqERj+OapMlmGF2TGUjgZq3sBd8KSxXGq+YBj96n/AKEKiHxAj9dtKGNMswP+eEf/AKCK9AotUAFABQAUAFABQAUAFABQAUAFABQAUAFABQAUAFABQAUAFABQAUAFABQAUAFABQAUAFABQAUAFABQAUAFABQAUAFABQAUAFABQAUAFABQAUAFABQB+LMcjeZg4A7GvNCzRq2jDcCD0707iZ0FoEYBjjAHFIZelRW+70zQgITGM8VtTSvqBFNIIccV1Rp3JdkY0lwDdFSQMHp61vGjdXZDnbQra14y0LQ4t97dIjKPu561SoXF7Q8u1z4q6zrDy2fhvS26/LOV4reNBWM3VfQw7Pwpq+q3JvvEWps7NyF38L7Vo6SitCbtvU6O202xRltGuBtA6KMfrWUrJFop+NJoLDRmt7MNmYbACeSa8THNRiehhleR3Hww0NdJ8PwsIdjzrubj1r5HF1mmz3aMLI7HyRkbvwryJVHLQ6uVIeIwOM4HpWfMw5RrRcg5zitKdTlYOJHcxRzROkyh1YYwa9GjirMwnC+h5P4ottQ8La0l9pVszxynBTtmvWp4523OOWHV9DWtNN8ca1EjXEqWUbjOV+9+tU8c49RLD36Fm3+HVwXDX+tXUg7gPgVx1MfK5tHDpGmPh94cwu9JpG6ZaUmsvr7XUr2EexKfh/4YZcNYFmxjJc1MswfRlKhEcPA3h5RsSxAC9BuNL682NUERzfD3w1NuzaupZdvDmksa+oewRVtvAcGiKBok7wnBzz1rCpV53cuMLbE8svimxjTZGtwsZGT/ABEVDs9x6lqz8VWMjiG/DWso67+lKUE1dDUrG6J0lCvCQ6kfeWuVx1KckBYHJPrVwj0E5MyNfVZNLuouDuhY4NethEzCrsZvwbtpG0eZQD5YlOM19JRV4nh4jc9DYFSI1PtW1m9TnZJ5TKMEYpAROoTls4HWmgK8o81e2O30prRgzPnt1AJIwCMY9apyTJsVfD00dhqsQZRteZOP+BCph8Qz9fdJOdKsz6wR/wDoIr0BlugAoAKACgAoAKACgAoAKACgAoAKACgAoAKACgAoAKACgAoAKACgAoAKACgAoAKACgAoAKACgAoAKACgAoAKACgAoAKACgAoAKACgAoAKACgAoAKAPxTtpUnzJGQR6ivOd7hfQ04HbGPT3oJNKymZGB3fLnmhBszoLeUMvAyQKHFsdxGmUcbgD+tdEKTWoXsc/r3iLSdIVpbq7iQjsWr0KEGkY1Hc8h8R/EXUb69+z6LETCSV80DpXf7LSxhz22MoaHcajJ9p1KaW9c87eorT2aitiea5vadpktogtFMNur9FHWnYLmrDoCK3mTzNIfQnis2kUtWaMVnZxKAIFHvzmuapGy0NUcV41jiXUbOOQZUzgYx9K+ezG7jdHp4S1z2XSkjgs7eCJAqRxKK+Nxerse/SZoYyM4rzWrM3uNwW46UJidyRUBHPOay2YkQTLkEetdFN2YnG+pzni3TmvNIlKcPGN4P0rvi00ZNMt+Frqa+0S2kuBmQDbn6VNSXIioam0sX8LHNccpt6m6ikOEajGBio5mOyBogRkUlKwmuwzyGzkGhslxY/wAnPHBqHNhYPIBXjH51XtHsxkbRMBgfjVRm76iMy90C1vci4hDZ74rb21zNxa2MiSz1Tw0BPpxeeHnfGxzgVompCtbc1dK1q21aHdGdkmcFG65ralBNkt2Of8d+Ik0/TX0+z2vfXK+WijqAa9jC4a5yVqtlYzvBWoeIvBVgttf2zSwSHezDllzX0dDD2jc8WrNSkel+HfEmk63EZLe5Xzgf9W5w35V0ezstDNGwHUgkde6jrXPKk9xkE7Bl54PvWfK0BTjcpxnjpUyTTEhjPHg5GfbNMZl/Z4xqEEowP3qf+hCnH4kT1P190b/kEWP/AF7R/wDoIrvKLlABQAUAFABQAUAFABQAUAFABQAUAFABQAUAFABQAUAFABQAUAFABQAUAFABQAUAFABQAUAFABQAUAFABQAUAFABQAUAFABQAUAFABQAUAFABQAUAfh3pN01u7Q5OwMQQa4ZdwkrnRLPGQCmfc0lBvUklS7KkAnGB1ropUG9wbtuXU1xbVA8k6KAMnLYrpVB3E5I4fxX8XCkzWHh9PPk6GTPT6V2woaaHPKd2cNJpOq+IpTd6xds+47ipbp7V20qCWpjKVzbtbHSNMtxEN0hH8CiunlSZFy1D9vkUjT7Xyk7k9frWT7jJrXRmmmFxeXBZlPAHasn7upa10Oji27AoJPGBUPXU0SHuD9f8Kwqq6LjozkPiFbKkFnernckoH4V81mKdj1MI0eq6U/m2FpIoHzwIeD7V8hibXPcpmipOOa82Z0j0GQRis27A9dB44GKnzFZrcicZJ3CrTs0NWKV9GJLOdSOCjdfpXXCTM5owvBE7mwkicgCJyF/OqqsUTrIxu5PpXFJm6HgA9T2qW2DAYHORRcEOCjOT0qW+gXsx3ygcUiRML19KYERC8jdyPeq1AbggH6UCZA6q67W5HpXXT2Ikcb4q0G7QtqWiziK4iG4pnAOK9DDW3MKl2jC8Bw6brF3Ld6zKZtUjJIjbouK+jwaWh5OKlJHeJHFcjdPGNp+UjA6V9PCKUTyZy1Oc1rwfKbgajoEz210h4IOFb603BNWJ5iXRfiBqejTpYeLYGjz8ouAOD9awqQtsaRn3O7tr+0v41ksbhZo3GdwINc0o9SyQouCwOetZOLYWZXXO45zz1rCzKKdwhW6h2g486Pn/gQpx3RPU/XfRv8AkEWX/XvH/wCgiu8ou0AFABQAUAFABQAUAFABQAUAFABQAUAFABQAUAFABQAUAFABQAUAFABQAUAFABQAUAFABQAUAFABQAUAFABQAUAFABQAUAFABQAUAFABQAUAFABQB+Gl7D9ivFY5wTk9a4k9AWqNW1vrdotm/wCc9D7114eKe5E9EZer6/FpiF5ZgWzgKD3rujFWMpS7nGalqeteJGMnmNbWuMAA/e966YUVbUxlMnsLK206DKW4JIwXbkgV08mxnzCSalbxcpcFsn7vatr8mhPxFvSJEvZw6x420731C3Q6e0/duyg9qxYy58uB61DGnqSxEADGazaNo7E/UZ61nLYow/GOnSajocqRZ3R4YAd8V4OYU243O7Cy96x0PgHW01Lw/bQOcXFuuxh7CvjsVTufQUpaHWowCivGqo6dbEyEY5xWLNIjwMng0mNkcoypABNVF6itoZt8ZpbeSKNeWUiuqLsZSuyl4a0p9LsmjnPLkn86c5prQErG/ApEecn8a5JvU0Wm44sMcUrDbEVg3AGKTEOB2jBbJFK1wF3Dpu5pAOBXGMjNAERRc8E00xoimnht42MzbRg1aTbFJpHL6j4iunDQ6Vbl2PRzwK7acLMxbuYckN9fzRxahrQimJAKg8V203yuxlLUydc8H6j4fuF8QaVO7SjmTH8S969jB4hRZxYijdHY+HvEOn+ILCKeGTbKBskj9DX1VDEqSseJUpWZs7go28/nXQp3MnT6lW80mz1aEw30QeAg8Vej3IbaOYg0rVPBdxLdaFcPLbsMm3bmsqkFbRFwZ03hnx1pmsSNbXQNndZ+eM+tc0oM2i7nUyRKQGQ5HY1g4Ow7GdeyeXcQJgAGaPn/AIFSjT1uI/XHRv8AkEWP/XvH/wCgiugouUAFABQAUAFABQAUAFABQAUAFABQAUAFABQAUAFABQAUAFABQAUAFABQAUAFABQAUAFABQAUAFABQAUAFABQAUAFABQAUAFABQAUAFABQAUAFABQB+JHiC3Bs2lJG8HIwKI0r+9IzcuiOL1TxGdCtvtAQSM3AXd3rto0VuYyqNHN6db6hr051fVdyxk/Kh9K66dNR2MnJs1p7iwtMBZfNcfwg8V1RgmjOTZAJ9b1NvIjjEcAH3zxxWui1RJp6T4Ys8mS4uBcSHsvAFZT3uUmdBaWMNr8qRiMDsKi4F2GNT+8VcUmBKewB4pDJIzkHuOlQ0aR2J13dMkZGKllXHN/qmUn74215eOg3G50YefvHO2kk3gfX0mJY2d6fmH90n+VfHYyndtI+goSstT0i3vIr2EXFpKJFbrjtXhVaep3KV0XY9wjy3WuOcVc0i0SRPlsDiocbK407jjlhuA+tS0WhphUnIFUp2ViWgMCk5bt703MNyRQrDBHH8qzuAzAzgrVDQ8qAuR19hUsGJsU/dzQnoIXbkHnrTHYjD7PlxmqUELqKXIHSqUSjI12W2aLbNJtUdcd61pxMqj1MG6j1W8thaaTCIoGGN/fmuyC0MrmVH8PtQt5hqdvqDvdRnJ8zJBrRvlVnoJK502m3MmpwmHVoQskeUbsDWtKu0yZQujj9c8M6n4W1KXW/DXMLfNLDnjHtXv4PFPdnm4igdF4V8VWfiKxd43HnQnbKGOCD3r16WI5paHnVKbjobnnAgLGSwI75r0ozUkczhZkBiLcnr9a0BWMbW/DtlqREsbCG6H3JF4IPvUTpqSEpFTSPGmp+H7kaR4kRnUHbHMOntXO6b3NOc6+K6h1ae3ktZhIGljOf+BCpcWlcq+p+vmj/wDIJssf8+8f/oIqSi5QAUAFABQAUAFABQAUAFABQAUAFABQAUAFABQAUAFABQAUAFABQAUAFABQAUAFABQAUAFABQAUAFABQAUAFABQAUAFABQAUAFABQAUAFABQAUAFAH4ZeK/EVnp+mzNdz7GXhVHOTXZThdWZzyaR5VpkA1m4bVtWnYQhsxrnjrxXdSpnNJnQS3VxfL5VooSFOBj+ddfs1czuVo7a1tJyQ5nmzkqORVKCQNm9aWT6guZJDGh42rTtYDZs7ZLFdtsMepPNTN2Wo7FyN97YY8k1gmMuREBSAOPegmwhqS0TR/L0FS0XF9idCeBzWbRZINinkE461wY1+6a0VeWhh6yp1XU7bRmbCvg5I+6O2Pwr5HGNJ3Z79HXQ2ItB1rREB0e4LIMZRj1FeBO12egtjcttZvxEq3OmyhwPmIrllFdyupo2V21wT+4eMg4ww5rCatoaRepfUkDHQVkaIkI/IVJLGHoQVz9KAEMZIyB1oAciMnNXe6sNaAc9aTBjTuxhT19DU2EQNKynC1sokOdjLv9ct7S4FudzsRzjtWkabeonIbca6iRAJbyFj0FdEaDF7QzdSltYrL+1dYfy0T51Q8ZIrqhh3sZOdtTyrWvi9rupaiYvDcZWGI4IQZr0Vh1FamPO5PQ7/4eeM9S8SxtBqkBWReNw6Vw14roawd9DrtRV4rWS4to1aRQTgjrWVFPoXLQ8rHxM1bT9XNl4ltNtpK+0MBgAe9erRlynLNXNK80PS9QuBrngzUVhcAO0SkAMfQ169Kp2PPlB2szR0bxxPYzCz8S23lE8BwvBP1r041YnC4vqdPFdw3iNNAwaMdCpzXdTqqSSMnGw7McsZGMj6VqRYp3Ol2l1E0U8YcEdxnFKyY7HNwRa1oWtwNbSE2n2iIGP23CsZLlQLc/bbRDnR7E4620X/oIrnNy7QAUAFABQAUAFABQAUAFABQAUAFABQAUAFABQAUAFABQAUAFABQAUAFABQAUAFABQAUAFABQAUAFABQAUAFABQAUAFABQAUAFABQAUAFABQAUAFAH87esanceKdZlllObWJiAueCa9alE4JO5ftNOCIhu5fLhH3U9RXpQSSMWaflSFM24KQL1HqKsW5Y07Ty7b4UKwk/MT96lsB0FtEsICx8gUmNIujjPFY1H0KJUT95nP41nYC4uAg554oQnqPKdOetJgncl7DsazkaQHrnjI6VBbdh0nqK87G/Cb4bWRh6GJL3xwwZSyxx5HcCvjsdJXZ9Dhkz0uGI8g9q+erScWehCLZZVQOwrkk76myjYNgQg4qHqK1tRyknn3o2KTuSKflxioYmI3GMetAiQdKACgdxGxjmgNyu7hcgn3rRKxMtCoxPmHPQjit1F20Mr3Oc1vXPDOgSm41aRfO6gE9a76FN21REmcjq/wAZrSJk/sjRWmU9GYcEV3RgjJyZyOu+I/GHxCK6fb6W1vCG6rnGK3XLFXIs5M9A+Hvw2stAsGlvrdWlkXnI/OsKuIv1LhTsdfpmi2GmMxsoFjLE5wK8uvWvc3irGgd23aeh61nCryluN9TnfFHgzRvEtn5M9tskXoy8c1208VZLUxcLnncPwe16yvPM0fXJ4ImJyCecV6NPFpHNOi2yTXfDfj3S7UPI0N/AoO4AZbFdUcWm7NmMsO7XJfCWvyWEivG7bWIWSJ+CG78V7WEqqaSR5teDi7npkbxzqssY2q4zg17SOK7SJShIwMU2yE7DIbdZ722SZcr50fBH+0KiavFlxfvH7C6OMaRZAf8APvH/AOgiuI6C5QAUAFABQAUAFABQAUAFABQAUAFABQAUAFABQAUAFABQAUAFABQAUAFABQAUAFABQAUAFABQAUAFABQAUAFABQAUAFABQAUAFABQAUAFABQAUAFAH8+tpYW1nsgWMTSDqBX0tONmeW2WpFXzlmlIeZRtVOyitSQN/wCQfKADmTjA6CmM2NNtniXLMQG/hzSYmakOEPTNSMsKuSOpz3rOSTV2Vcmjx0/DNZgXIwNo57UiWBY7skdOhpPUa0J02g55wTUSLh2RK+WGT2FZrQq9xoKsMe3Irz8ds0zqw/xIzPAQFx4g1O63gmNtvrxnrXxePR9DhWekxHcMgcda+aqas9Onqiden0rB7mgMhbuKm9iWO2AAYIApXC9hQOKQgoAVelAxaBCMM0LQadipP8gGTW8feZMtdzk9X1+6innQRlY7Zdyt6n0rtopLUwl5HOaH4JPim6bxDr+JY5TlI2OQB9K7oVOUi2tzs7fwpoULCJNJhCIMKSual17PVhyF+306ysh/odpEmepCgVz1KjRaViwAfQE+1ccpORVzN1TU2sXWKGHfJIeBUxhfqG5etpcQp5/3iMn2ocOw7sdDcQzM6ow+Q4NCi0Ju6IZb+xgY+fcxrg9Cea6Kd09BWHNcQyxExSJIrA9DmvQoN8yM5rQ8i+ImkTWWu6fPp7GFLqQblXA5zzX0WCklY8nFR3PR9PYLbxRk52IASD7V9JSmpo8moi8jKTxzWjMtye0UNe2xx/y2j/8AQhUy2Y43ufr1o5/4lVkP+neP/wBBFcR1lygAoAKACgAoAKACgAoAKACgAoAKACgAoAKACgAoAKACgAoAKACgAoAKACgAoAKACgAoAKACgAoAKACgAoAKACgAoAKACgAoAKACgAoAKACgAoAKAP5+FE+8NZsFUcM7HrX1KSV7HksY0yFvs0I/fP1JP60wNXTNDMBFxeMpJ560AbavG2FDA57Ci4Eqg7h60hltAAAc/wD16yezH1JoQOSwz9ayGWEIBFITHdsZ560APjyRyeRUy2KgtRx3b8buOwrNO5o+wsp2hiO6EV5uPvys6sN8SM34YbXvdTYHIaUn8K+JzDZn0OF1PS4yQSoJr5ye56NMsR8g1hLRmo4e9SyWKw6UhBQAlADl6UDFoENkOEJpx3Apt8zEMeBXRFaAZOsaPFdWMyRjLuOPrWkanKzOUVYk0O1ksdMhtHXBQc1XtbvcVtA1fVWsIgsEJllbgKKdru7EY0XiHXIMPqGmZiJ6r1Huau19gvY6Gyv7W9iBs5ldgPmAPIrKa7ALNbRSS7ygJXkZHSoh5gOI2jld2eMnnFaWA5231GLS9dns7+Qxxzj9056ZrXlutRFq707RC4bUZI8Sch2fArelTuTJ2MGQWOiXi3Wl69A0THBiZwR+Fd0KXKtUYylroZfjk/bNS0a+SdWiU5yvrmvUwsklZbnFiFc62zhZIhIynawBGD2r6HD1EtTyakehdhLbiB34Nd2mxz8tkXLUj7ZbY6efH/6EKUvhYLdH696P/wAgqz/694//AEEVwnUXKACgAoAKACgAoAKACgAoAKACgAoAKACgAoAKACgAoAKACgAoAKACgAoAKACgAoAKACgAoAKACgAoAKACgAoAKACgAoAKACgAoAKACgAoAKACgAoA/n3Z5C6xxJwTgBRX1LSep5Jq2mmQ2Mf2m+K+YeRnjFNAMluv7Sm8myLEKMe2aAWhq2Vp9lTLMWYjmk2BdixnkjpQ3caJlzgDNKxRYQgEZ6VzzAtIwK9akBaBD4sdc8GpnsXDcsCMYyCDWS00NL3ZFdA+UWHGARivPx3wnRQ0kU/hlGiX+pohBAkNfEZj2R9Fhb2uejRLhiQa+dq7npw2J16VzzKY/ocVBIHkcmgA4UUnqF7ARkUwFU4XGRkUAKWoAa3zDaaAIDFlsNkVpGfKgGmBeDuziq5xWAjbzWia6ENnP6eJLzWLia5UbYsooFayehJqyLGgKyDK+h9K6MPHmRMtDnGWLRNaW9triJbefho93Q06kGugJo6YXEU6h4XDbvQ5rjmmigUucZqdgMzXdBttXt8MgEq8q/Qg1vCp0C1zgNW8D+Jb+3ltGvZDGpwnzdK7KdXlM5RuZVh8ItUgcSXdy8gByBu6Gup4mNtTN022bupeDdev7O3s7cxxC1O5Tnqauji03oROjdE0EPxBsY1hYW86RDkk44r3cLinezPMr0baooXvj/U9AmMerpaYVc/u3GfpXswru1zz5RDR/jp4Zl1K1guI5FZriIBh0+8K19rdMXKz9x9EcSaPYyL0a2iI/wC+RXOal6gAoAKACgAoAKACgAoAKACgAoAKACgAoAKACgAoAKACgAoAKACgAoAKACgAoAKACgAoAKACgAoAKACgAoAKACgAoAKACgAoAKACgAoAKACgAoAKAPwCgaLSEaWd1Z+pB7GvqtzyEys8k+ryk30phtOu7OPypjHRa3Z20i2WlQsxHBfrn3oEdJZyXE0QeYD5qljLfAUYGM0hkwRsBiRz2pDuTKT3JrKegyeMsFyx4HSs9wJ0bd05oEySP7/FJ6jWm5OGXy+D81ZPc0jqQXJLQFRyetedmC9w68PpIofDFmTVtRiYg73LDFfEY9WPocLselRuNx5GK+frbnpQZZRSRgZ6Vyy3LuIxZcHFS9dgY4fP06ilYkXYaQWDYfamKwwgjBJx+NAJMRCSSc5qmtBkiv0BGKmwWBgCc/hQBE4UHpzQBEyMRx+VaQ0WpjcyNUvLXSIzcMMO5zgcZNddNpqwjy7xv4w8bXUvkabpk9vCRgOin5q9bDQhGOhjNtuwvw/8HaxqLPqPih7llPKqz08Q4290ILU9W03TreyQLbBlUcbSc4rx6klex0RRefAPFZN3C1txHy4AHWklbUF5EYV0PyEc9RituZWE0PwC2Tj3pc7GoEF3GrI5V9oHfPWtqE2pXJlHQ8m+LHxAm0Cx/sfT5c3MnGevFfR4XU8+tueCz311fFpbx2d3yWOSRX0VJ+7ZHk1FZ3G6aSmp2ccce0faYc4/3xWyemplbU/pK8N/8i9pn/XnD/6AKSKNKgAoAKACgAoAKACgAoAKACgAoAKACgAoAKACgAoAKACgAoAKACgAoAKACgAoAKACgAoAKACgAoAKACgAoAKACgAoAKACgAoAKACgAoAKACgAoAKAP57LSzmu86lrL7bZTkITgsfQCvqzyCG7nnvWMUaOIRwkYHJFAHQeHdD+zRrNOuGPIU9qTYI6IfKMAUhhkkgA4pDLsWcDFS3YHqxyFiRnOKxk7vQpKxOrKVIJ61NrDHQ91zQJkyja4YE5JoYkS7hu4NRLU0gyOaQIGx1IxyK8zH25NTsw9+bQzPh480viS8kfooYe1fC46Sd7H0WGTSPTYl7Zrwakk2d0XbQtBkAGfpxXM027ou4b1GSB1p+zYxpk70OKWjGnYTzcd80+W47oeGGOanlGJuB6gU3GxN0xU2k7VqXoCYrKeoPSkmG4FwB0GfrSsIYZdw7CnyMVyB2/eZHNXYzsVruzt7ggXEYYZyMjPvWkJ2J6kot7ZkCNGjKOgK5xXVTxDiKyY8xptIGB7AVNSvfQpIdGgVRkjIrkbbNEhrZJ45qrkydwC9zRzIzuByeFajmBMTjn1pp3N4u5WuBuJUD9a6KMrMynufPXx00O7g1OPUBHiOTjIHGa+iwdSL0OCvFo8pyoHJz2r3aMnpf+v6Z5lSPRE2nSBdSs8/8APzD/AOhiupTTMXFo/pL8N/8AIvaZ/wBecP8A6AKtEmlQAUAFABQAUAfjh+3z+0r8efH/AO1X4r8BfAD4l+MNA0X4a6DcrqMfh/XLqwikeyikub64lWGRQzIxMOSP+WQHvQB9yf8ABNb9oK++P/7MmkXXiXWLnUvFPhSeTQdaubqdpZ7lkw0E7uxLMXhePLMSWdHNAH1XQBwPxz+N3gL9nn4bap8UfiNqD22laaoRI4l3T3dw2fLgiX+J3IwMkAAEkgAkAH5eT/ti/wDBQj9uPxTfaH+y/wCGLrwj4ZtJPLlk0sxx+QpyVN1qc4AWTbkhIvLJA4ViMkA6GT9iX/grDb2P9vxftWXk95zJ/Zq/ETVzLnnja0Yg/DfjkUAZfw5/4KC/ta/smfE+z+FP7a3h6/1XRyyJNc3VvF/aFvAxx9pguIP3d6g5zksTggOCMUAfrNoet6T4m0TT/EegahDf6ZqtrFfWV1C26OeCVA8cinurKwIPoaAPJ/2qf2p/h7+yd8OW8deNhLe3l3IbbR9Ht3Cz6lcgZKKxBCIowXkIIUY4LFVIB+b+j/HX/gp5+3ZqNzqvwWjufBng6OZokn0mRNMsoSpAKm+l/fzyDjcI2OCc7FBxQB0WofsYf8FZ/DFiuv6R+0/f69eKm8abb/EPU5Jc4ztK3aJATnjl8e+KANL9nD/gpZ8avhd8V4vgP+3BpL2rfaEsH1u6sktLzTZWOI3uVjAjmgbj96oBAO/c4oA/VKgD8PdX8SftgfHT9uT4i/Ab4U/tK+MvD8z+MvE0Wmw3fjLVLTT7W3tbq4cRKsBcxqsce1VVMDAHAoA9u/4YF/4Km/8AR6n/AJkfxH/8j0Acn8Q/2dv+CsfwD0O68e2fx/8AEXjO00qH7ZdppHjG+1N4Y0yWY218iGUAclUR8jscHAB9Nf8ABNf9vLXf2oLHVvhr8VjaHx54ethfx31vEsCatY7lR5DEuFSWN2QNsAUiRSFGGoA1P+Cs3jzx38Ov2YtO8QfDzxtr/hbVD4usbd73RdSmsZ2ha3ui0ZkhZWKEqpK5wSoPYUAfFPwT+A3/AAUz+Pvwu0T4u+Av2nPFP9h699p+yre/EbVYZx5FxJbvuQEgfPC+ME8YPtQB2/8AwxP/AMFZf+jmNd/8ObqlAHV/CL9kX/gp14X+LfgfxH48+P8ArmqeGNL8SaZe63Zt8RNQuUuLCO6je4jaGQ7ZQ0SuCh4YHB60AfqNQB+bX7X/APwVI1/w949ufgT+yd4fi8ReJYbk6Zc62bVrwC9DbWt7G2X/AF7qw2l2DKWBCoww1AHneifsw/8ABXj4vIPEXif4+ar4JkuFMq2994xudOPXgeRpiOsZOc7Sq4xzg4FAGD4zl/4Ku/sTQSeOfEfjvU/G3hSxbF9eTagfEFiI9w5mFwBdQIcD95iPGcbgTggH33+xR+2V4U/a/wDh9caxbWMei+K9CaODXtGEpcRM6/JcREjLQyFX255UqynOAzAH0ZQB8r/8FKPj7f8AwD/Ze1q/8N61caZ4o8U3EWgaLc2s7RXFu8uXmnjZSHQpBHLh1IKu0fIJFAHwt+wZ+018evh1+1Z4V+H37QHxI8Y6/o3xJ0SzSwj1/XLq+iie/giutPuIhNIwDOSsOR/z1YduAD9kaAPyRn/Yu/4Kw3F1NLD+0fr8ETyMyI3xM1MbVJOBgE9qAPDf2nNJ/wCCgn7JY8NH4q/tOeN3Piv7Z9gGl+P9UuMfZvJ8zfuZdv8Ax8R4xnPPTHIB634V/ZK/4Ko+MvCmi+MdE/ac8QPp+vadbana+Z8StVSQQzxLIm4dm2sMjJ570AfVP7CHwE/bT+EnxC8Rat+018UtU8VaHeaMLbTobrxdd6skV156NvEc5wh2BhuAzzjvQB8W/tM+P/2pvF/7fviz4FfCb4+eOdCOq6/FYaRYx+Lb+ysLdnto32hYnxGuS33V6npQB3zfsTf8FZAcD9prXG9x8TdVoAaf2J/+Csv/AEcvrp/7qbqlAH2J+wP8H/2p/hFovjKz/ag+IGoeKrvUbuzk0eW78SXGr+TEiSCUKZiTHksnA649qAPq6gAoAKACgAoA/nrvLsXM5uJ/ktouI4/U19TfS55JpaPYGKU6tqPClf3ansKV77BY2rO4ectKhKpnCgn8qm2oy0Hbdkt14ouBZjx16EU2NFpGxx60nqFhy+lYPR2GSqcDGM85pWAdGy7+BihgW4zHxuyWHNTqAij95xQ0VFlfUJFgheVzgKleTmLSgduGT5hnwvtpJZ7rUCRtdmwB7mvhMfJXZ9JhlZano4UYBFfOt3Z0yutB+3vniknYRG+R0PFVzDv2E+Zv4v1pN3DmsLtb2p3HzeZMn3RVcpXMxT060S0RI0Mc4BxWTFzNCsx/vUilLuRHDZ5pOTQN3F7YoUrkMAMnkVYR1Y/aM8rSY2kmJ8o4xg09RASvrSaHcaAMdKYudhQTcKAuNAOeTQMRuD1q4lJtkUiF6fNYZk674etdfsnsbuBXDD5Sw+6a7MNiHB6kTipI8F8Y/BDV9HkkudJY3EWSxUdcV9DSxqlozhlh7HLaL4D1671ezVNHmBW4iJZl/wBsV1QxS5k0zGdHRpn9Ffh5Smg6ajcFbSEH/vgV7i2PMNGmAUAFABQB5/8AH74s6b8C/gx4w+LWqKjx+GtLluoYn+7NcnCW8R5H35njTqPvUAfnP/wR8+Dcnj66+K3x9+IdodUTxCkvhdXuUJF4bkifUSx77s265H99xxQBxv7AXiHU/wBkH9vPxh+zH4tvXj0vxJdzaAkkp2rLdQlpdNuMf9NYnZVGOtyvSgD9iqAPx5/4K5/EfxJ8Vf2kfBv7NHhuRjb6LHaKLcttWfVtRZQhb1CxNAFJ6eZJ6mgD9Svgd8G/CHwB+Fug/CrwTarHp2iWwjaYoFku5zzLcSY6u7ksfTIA4AFAHeUAfNH7ef7If/DXXwntPDegXWkaZ4u0TUYbzSNS1FXEaRsdlzC7xqzhGjJbAUgvFGDgfMADt/2TPgv4r/Z8+BHh34R+MPGlv4nvNBE6RXkFq0KRwPKzpCNzFnCbiAxxxgYGKAPy2/a/1HV/2yv+CkGl/AlL+eDQdF1eDwjAIzzbwxHzNSuFU8GTInwe4ijB6UAfsj4P8I+HPAPhXSvBXhHSoNN0XRLSOysbSFcJFCigKPc8ZJPJJJPJoA2KAPjf/goJ+wZd/teDwlrvgjV9D0DxPodxJaX19qKSAXGmupbbmNWLvHKqlFOBiWX5hwCAfTHwf8HeIPh78LPCngTxT4mXxFqvh/SLbTbnVFtzB9qaGMIH2FmIOFAJJJJBJxnFAH5MfsqAn/gsJ4wI7eMvHBP/AH1fUAfsvQBjeMvGHhn4f+FtU8a+MdZttK0XRrZ7u9vLmQJHFGo6knuTgAdSSAMkigD8bf8AglTptz4x/bj17xv4S0h7Hw7Y6drF/LEBtS2triUJbwHHGcyLhfSNiPu0AfXv/BZf/k0rTv8Asc9P/wDSa7oA9E/4Jcf8mJ/DL/uNf+ni9oA+qqACgD55/b6+NGofAn9lbxp4y0K4e31q8gTRdKlQ4aK4umEXmqezJGZJAfVBQB8kf8EZP2edEi8La9+0pr9ilxrN3fS6FoLyDP2W3jRTcTJ6NIz+XnqBEw6McgH6e0AVtS03T9Z0660jVbOG7sb6B7a5t5kDxzROpV0ZTwVKkgg9QaAPhn9j7/gnd48/Zd/aL8R/FO1+JekDwffDUbCy0O0hmmnuNPll32yTyOEWOSPbGxKh8lSAcMSAD7voA/ID/go54k1T9qf9tzwJ+yt4QvHaz0G4t9IndMssV9eMkl3OcA5WK3WLPBKmOX1xQB1f/BYT4FjwZp3ww+O3gG0OnxeGkh8JzSW4w1skIM2nuCORt2TruxwfLGegoA/QX9mb4y2Hx/8AgT4O+LFlJGZtb02M6hGmMQX8f7u6jwDwFmR8Z5K7TgZoA9PoA/Kv/gud/wA0T/7mT/3G0Afoh+zkc/s9fC8n/oTNE/8ASGGgD0SgD8YNfRn/AOCzcSr1HjizP4CzjJ/SgD9n6ACgAoAKACgAoAKACgD+e+ythql22pXKAWsJ/dp2Jr6mx5JpT3b3hj88eVbQnkjv7UhiR37yyGWJjHHnCDuRT5UCdzdt98kaszHcO/rUvQSLsXPJ7UikThvlyBTsMUH5eTxWEviAkilyCN351rbQmwvmhGFKyaHYVtQVUJVQDjt60uQViKG8uCd5lwO9Koko3RUdWZvia+c6a6Zw8nyivlcyq2g7s9fCwvI73wBpqWHhy1G35pFDEnqT718LjqjcrM+ioxskdOykDCjvXl6WN5xQzc44PSpI5RQc9uKCWuUEwxIIwaBD9o9KtRTRXKhwGBiqKFPSjcBu05PNS4ktCEAAknOKzs1oFrkecAkVL1dg2HDnGKaSRLdwXK53VQXsKW4yKB76jNwHWgVhufn696BklBAUAJuA4zQOwgyeTQDGtgtkVUSloIB3IptXY7C9On409BDWiRgdwBzWka0obANs7WCO9hZYY1/epj5R/eFelhq0pSWpE4rlZ+u2jf8AIKsv+veP/wBBFferY+be5dpiCgAoAKAPzI/4LVfG06T4R8HfAHSrorPrszeItXRTg/ZYSY7ZD6q8vmt7G3FAHZ/spftufsG/s9/s++DPhT/wu6Jb7StPWTVXj8M6uRJqExMty24WnzASuyqf7qqOgFAHxr/wUf8Ajb8A/if8b/CHx5/Zq+I41TXYbaJNW8vS72ze3u7OVXtLrNzDGHYqwT5ScC3TIGckA/Y/4B/FnS/jr8GvCHxa0hUSHxLpkd1LEhyILkZS4h6n7kySJ1/hoA/Jz9pae00X/gsZpWqa1Hssz4z8GTB2AwFFrp6iT6K6k5/2TQB+0VAHxd+3r+1n+0n+zp4s8J6J8CfhXpni201rT7i6v5LvQ7+/aCVJAqqDazRhQQScMCaAPlTV/wDgqZ/wUA0DSrjXdd/Zw8Mabptooa4vLvwfrcMEIJABeRrsKoJIHJ6kUAfbn/BPT9qDx9+1n8F9a+I3xG0jw/p2pad4oudEii0S3mhgaCO0tJlZlmllYvuuHBIYDAXjqSAfn7+zfPaaN/wWL8QLrEflPceOvGkduzAfLJKl+Yz7blbA/wB8DvQB+0VAHwB+2f8AttftbfAv43z/AA9+C/wX0jxR4fj0u0u1vbjw5qd7J50gbenmW06JgYHG3IzyaAPnvxF/wVa/bz8IaaNZ8Wfs+eEdF09pVhF3qPhPWbaEyEEhN8l2F3EAkDOeDQB+jH7Gfxr8VftE/s2eD/jH410/SrLWvEH9ofaYNLikjtU8i/uLdNiySSOMpCpOXPzE4wMAAH47H4c/F34rf8FFPiZ4J+Bvjz/hDvGF5448WyWer/2pdaf5KR3V08q+faq0q7kVlwBg5weKAPo/Xv2GP+CrWj6VPqGn/tZahrk8SlksbD4la2k8xwThTcRxRgnp8zqOetAHyv8ADzwl4l+Pvxr/AOFKftbftJ+M/B2rwX32JV8VC51PN4Pl8hmnuFWCRsKqs/ynI5PyggH7Xfs0/stfCn9lTwXN4P8Ahlp9wXv5En1TVL2QSXmoSqpCtIwAAVQW2ooCrubAyzEgHzh/wWW/5NK07/sc9P8A/Sa7oA+MP2av+CVnib9pD4IeG/jTpnxj0zRIfEX2zbp8+jyTND9nvJrY5kWUBsmEt90Y3Y7ZoA9M/wCHHvjn/o4DQv8AwRTf/HaAPX/2R/8Aglt4v/Zp+P8A4c+MepfFrR9dtNEjvY5LKDTJYJJPPtJYAQzOwGDICfYGgDqP+CyVtPP+yPZywxFktvGGnSykfwKYLlcn/gTKPxoA63/glHfaXd/sReDLfT4ws9lfavBfHA+ac388gPB/55SRDnHT0wSAfRvxj8U+IPA3wi8ceNvCWmxajrnh/wAN6nqumWcsLzJcXcFrJJDEyRlXcM6KpVSGOcAg80Afl7H/AMFOP+Cic2DD+y/oL56bfBWuH/26oA6v9m3/AIKdftPfFP8AaV8JfA34j/DnwNoUOsak1lqccWj6hbX9sFheQgCa7YI3yj7yHg9KAP0g+J/xA0X4U/DrxL8SvETY07wzpdzqdwu7BkWKMsEU4PzMQFHB5YUAfi7/AME//j58DvCP7SPjX9pP9p74iro+uXaXM2lK2l3t4Z72+ldrmdTbwybNke6MBiMi44ztOAD7N/ag/bh/YJ/aA+AnjP4UT/HCL7TrWmv/AGdJJ4Y1jEN/ERLbOT9k4AlRM/7JYd6APIP+CKvx1WG68Yfs76zd4FxjxLoau38YCxXcYz3K+Q4A/uyGgD9W6APyr/4Lnf8ANE/+5k/9xtAH6Ifs4/8AJvXwv/7EzRP/AEhhoA9EoA/B/wDah+Fk/wAbv+CmXiv4T22tR6RL4n8S29gl9JAZlgLWcRDFAVLdOmR1oA9wb/gh543B+T9oHQyPfQZh/wC1qAGn/gh746x8vx/0En30OYf+1aAPv79jH9nbVv2XPgdZ/CXWvElnrtza6hd3hvLWBoUZZn3AbWJOR060Ae6UAFABQAUAFAH8+8siLCIrfC20LfeHevqjyRBJujE8yYt0b5c/xUWsBc0jTpNQd7+7Hlxg4iAHBWk2B0UDQkbY8MgGM1IyQMOFx+NMCZZcABun60WAX744PHoalxTHcbHujkIyT9KdtAsK4JJ5xmpm7K47XIwFGRgDFRGV9wasKo7DvWWKqckS6UeZlO6g/tHULPTwMLJLyR2r4zM62jue5g6ep63Y24tIobReViQKD618ViZ88tD3oKxaDEE98VxsbdxrHcSMUthXsL04zQS3cFx9M9aBEm5e2ad7bDuAOec00yojqp7DA4FSmIjkJ28GobFciGcZzSEODEEYpAOJyTViZGzsM8cU0ruwyGe7t7dTJM3lqOSTxWipthYo2muxX80kdvGSqH7/AK0SpOI7GpEWcZJH50lG2gco/IxmsybajFG45xWlrjFO7oB+VCjYLCcHjvRoNK4vQY5z6UWNXohM0zLqJxWezG9h8TBLuDcRgyx9/wDaFexgqM21JmVSaUWj9cNG/wCQVZf9e0f/AKCK++Wx829y5TELQAUAFAH4meGdK07/AIKKf8FKdVudctpdU8BWtzcTzRJLLGraFYKIYBvjKvGJpDESQwIa4bBzigD9Cf8Ah1x+wn/0Qz/y5tY/+S6APPP2hf8Aglt+zAfgl4zn+DfwpfSPGtppM15otymualcsbiHEoiEc1w8beaEMXzKceZkYIBAB5N/wRW+OyXWk+L/2dtavf31k/wDwkuhox6wuViu4wT/dfyHCjOfMkPagCD/gsX+zj4hGp+H/ANqrwRaTummwQ6T4ie2U77QpKWs7wkc4LOYmbjaVhH8XAB9Z/sYftvfDf9qPwHpcFxr1hpnxDtbVYta0GWURyvOoAee3U48yFz8w25KbtrcjJAPpqgD4k/4KiftB/B/w3+zb4z+D97440+Xxp4kgtrez0W1kE9ym26ikZ5lTPkoFjbl8ZPAyaAMD/gi1aXVt+yp4imuLaWKO68eX8sDuhUSoLCwQspP3huR1yOMqw6g0AfOv/BS/4R+Nv2bv2pfD37Yfw8sSdK1bU7LUnmEZMNprVtt3Qy4/gnSIPyRuJnHbkA/SH9mz9qz4R/tQeDbTxJ4B8Q2q6p5CPqegzTgX2mzEfMjocFlBBAkUbWAyO4AB7HQB+Z//AAWC/aD+EGufB+w+Cfh7xxp+r+L4/EdrqN1YafILgWcEUM6t57plI3zKmEJ3d8Y5oA+i/wDgmFaXVl+wx8MYby2lgkaPVpgkqFSUfVrx0bB7MrKwPQggjg0AfBn7Kp/43CeL/fxn45/nfUAfsxQB+cn/AAVq/Y8tvHngyX9pjwHph/4SXwxAqeI4YVH+naWgx9oPrJAMZPeLOf8AVqKAOt/4JXftgS/HH4ayfB7x5q3neNvA1siwTzy5m1TS87Y5Tk5Z4jtjc9wYmOSzGgA/4LL/APJpem/9jnp//pNd0Aeif8EuP+TE/hl/3Gv/AE8XtAH1VQAUAeVftR/BO3/aH+AnjD4RySwwXWt2OdPuJRlYL2J1lt3J6hfMjQMRztLDvQB+Y/8AwTX/AGq7P9k/xz4q/Zm/aHMvhXTrzVXljur4FU0rV0CxSRT9QkUqon7z7qsik/K5ZQD9hNO1LTtYsYNT0m/tr2zuUEkNxbyrJFKp6MrKSGHuDQBkeOPiD4H+Gfh+48V/EHxbpXh3SLVS0t3qN0kEfA+6CxG5j0CjLE4ABJoA/GP4J+NtG+Mf/BWSx+IngAXmpaJq3iy91C1mFq6sbUWko81kI3IuBnLAYBGcUAfVf/BZn43/APCI/BrQfglpV0Uv/HN99s1BVYgjTrRlbaw/25zCRz/yxcYPYAv/ALKf/BMb9mfV/wBnrwPr/wAavhbJrPjHWtLTVdRuH1vUbUqLgmWKIxQXCIpSJ40Py53KSeaAPWP+HXH7Cf8A0Qz/AMubWP8A5LoA/OP9ojwXb/8ABOz9vfw54y+HOlT2PhCGSz17SrRbiSYnTpAbe+tfMkZmYnbcqNzEhZEJzxkA/bnRdY0zxFo9j4g0S8jvNO1O2ivLS4j+5NDIodHX2KkEfWgD8uP+C53/ADRP/uZP/cbQB+iH7OP/ACb18L/+xM0T/wBIYaAPRKAPxf8AEKs//BZqIL1/4TmyP4CzjNAH7QUAFABQAUAFABQAUAFAH8+dqFuJCwOy0jJB96+rPJLWn2r6jP57j/RIzjZ6470Ayzf6obiZdN037vQlR0pBc07G2FhGIGkDlutSwLigZBHSpl5DWhKGA7g4qgTHq4GOOlAh6oN5Y96T2LsLjPFTPYCIqNpOfrWcXqDI5ZFiUM568CuXFyTi7GtHRlLwp4j0C78XCzk1KETxD7pPQ5/nXx2Yx91nu4N6o9iWaOQZQ5HYjvXyNen1Pai09CcsqAZPXGK4pJs2uhpbDHipsyJK7Bm+n0pWJcbbCbh6807Mm1hwPb2pbCJF6YzVLcuLHVTaaAaxPGKwbaENfJU54xTWq1BkfQcUbiEJx1peQDm4IaqjsHUhu5PKjL7sADNaQjzMEcJcXt34p1J9JgysMP329a74xtG6Dqdjp1hbabaJBGgB6E+9crbkyi4VWI4yah+YXFWVGBVTk96hb3DfViqo7cVbdlcTYrKByM1nzNhF3BcDOetBasKM+lAc6RHLuU8Dk0JX2JuuhGGY8t90DJrthQuxOVjnfEfiuOwe1sIcPc3E8SIo+8AWHNfSYOhypM83E1L3R+zGhAjRbAHr9liz/wB8CvpUeQX6YBQAUAee/tBeF/iN44+CvjDwZ8JtT0rTvFWvaZJptheapNLFb24mIjlkLxRyOrCJpChCH5wvQZIAPm//AIJ0fsLeK/2Q4fGWtfEnVvDmq+I/EbW1razaLPPNFb2MQZmUtNDEwZ5HBYBSMRJz1FAH2lQAUAfmz4S/4JufHn4Qftl/8NBfCDxT4BtvB8XiSbUYdKutQvYbr+zLkn7RabUtXQERySIh3kfKjHB4AB+jmqaXpmt6dc6PrWnWuoWF7E0Fza3UKywzRsMMjowKspHBBGDQB+eHxy/4I2/DzxPrNx4s+Afj+78B3ryeemk3cLXdiku7P7mUMJoFHUA+ZgjAwOgB5vJ/wTb/AOCjklgPDT/tdWT6Cvyi0bxtrvlBTyf3HkbOpPGe9AHo/wAC/wDgjX8OPC+rQeKPj148u/HV4knnvpNnE1nYvJuJ/fSFjNODwTjyuSQdw6gH6F6DoGh+FtGs/DvhrSLPStL06Fbe0srOFYYYI16KiKAFA9BQBT8aeCfCXxF8Mah4M8c+HrHXNE1SIwXdjexCSKRT7HowPIYYKkAgggGgD85fir/wRlsoddfxT+zf8Y7zwvOsvmW2nawsji2JB/1d7CRKoBwAGjdsHliRyAcle/8ABNP/AIKI+JLaPw94t/a3sb3QkAiFvP4y1y6RYxwAIJIAn3e2QO1AHtf7Ov8AwSF+CXwr1G18UfFnWpviPrFttkjs57UWulRSY5zBuZp8HpvbYR1j9AD7zt7e3tLeK0tII4YIUWOOONQqIgGAqgcAADAAoA+Avgv/AME/vjP8OP29Nb/aj1rxN4Ln8Kan4h8SatHZ2t7dtqCw6h9p8lWja2WPePPTeBIQMNgtxkA/QGgCO5tre8t5bS7gjngnRo5YpFDI6MMFWB4IIJBBoA/MSx/4JhftD/BX9ps/Gj9mHx74EsNA07Vft2lafreoX0MxtJADNYTrDbSK0RDSRAh8lNrfK3QA+pP29/2a/iL+1b8B9N+G3gfUfDmla1Dr1nq1y2q3c62qpHBOjokkUDux3SrjMaggEnB4oA+HdF/4JYft/eGtJg0Dw7+0Z4W0rS7Xd5FlZeL9aggi3MXbbGloFXLMzHA5JJ6mgC5/w7J/4KKf9HQ6F/4W2u//ACLQAyT/AIJh/wDBQ+ZSkv7Tnh91PUN401wj/wBJaAP10oA+bf2q/wBgn4IftXKNZ8TWlxoHi+GIRQeItKCrcMijCpcIw2zoOMbsMAMK6jIoA+MYP+CVH7ZPwwvJrb4D/tW2em6b5h8t49Z1XQ5GQ5yWjtVlUHpxuOeeaAJdH/4I/wDx5+Imvxav+0f+0rBqKqzPLJZ3F7rF1Jk5IWa8EewnqWKtz2NAH35+zx+yl8Ev2X9BfR/hV4VFvd3KBL7WLxxPqN9g5/ezYGFyAdiBUBGQoPNAHyZ+0p/wTy+Ov7Tf7Wtl8W/GnivwSvw5srzT7KPS11G8bUF0WBw00aobXyhLIWnbG8qDL1IFAH6IIiRoscaKqKAqqowAB0AFADqAPkT/AIKJfsV6/wDtfeD/AAsvgHUtB0zxX4Y1CVo7nWJZooJLGaPE0ReGORt3mRwsuVxw/IzyAen/ALHPwv8Aiz8FfgFoHwp+MWreHtU1bwyZbKyu9FuZ54pNPDboFczRRsHQM0eAuNkcfJJNAHi3/BSH9in4p/tg/wDCu/8AhWev+FNM/wCES/tf7b/bt1cw+Z9q+yeX5XkwS5x9mfdu24yuM5OAD6o+EfhTU/Afwo8F+BtbmtptR8O+HtO0m7ktWZoXmt7aOJ2jLKrFCyEglQcYyB0oA62gD8uP2kv+CYv7T3xT/aV8W/HL4cfEbwNoUOsakt7pkkusahbX9sFhSMEmG0YI3yn7rng9aAOWb/gmX/wUWc5b9qPQyfU+NtdP/trQAn/Dsj/gop/0dDoX/hba7/8AItAH0r+wh+yH+05+zx8Q/EXin46/FnS/Fum6powsLOC117UL94p/PjfeVuoY1UbVYZBJ5xjGaAPtygAoAKACgAoA/n3tsandrawAJDD8rY6N719WeSXNXvPsgXTNMQGSQbTt/nSQEEcKaBAIQwlvJyGPqM0CNeyE0VvunOZCelS9yjSTgDmpuJq47GegGKe4JDh0xTQyZenJ7UDWwbiOvArOb0sMhBx0A61hKWrKSOK+I/jq28M6VJb20qm9mG1V67Qe9cGIb+FHTTSep4JoOr3Ka015JMwmdt3mA4KnNeTi6anCx30Jcsj7U+H+k+Ltc8LW2s+Hr5NUjVFEiIcsD9K+brYXsj1adXQ1ovE8dvP9h1y0ltLlOCHUgZry6uH5Xax1RqXNmG5huYxJFIHU9CDmuKpSaZpdSQM5P3RzUezaDcXJJBYYqbMfQeDgYFZtXFZDg2cAdamxPKyQYxR5DtYaRxQSAJbIPSkF7iFTj5RmgdmBVscqKLIBDuYkEYprzFsRzQC4iaNjwwxmrg+V6DW5yGi2L6P4kuoQu5JRndiuxz93Qdjc121vpoRJpcnzx8lfWso6bjMvTPF7q4s9ZgaB1JBdhwfer9mnqI3be9s5R5kEiEHuD1olBILj/tAZ/kYGsnC6HuT+Yo+8fwp+yYhvmHsOvrTVFjuhRKPX8ual0hAw3JweTThDldgsc7rXijTtCtbgxv506qcpnOBXsYeF2YVJWR8u6h8Vtem+ItreebuiW8ijSMjj74r6nCUIxgpHjV5tux/Rt4ecyaDp0h6taQsfxQV3I5jQoAKACgAoAKACgAoAKACgAoAKACgAoAKACgAoAKACgAoAKACgAoAKACgAoAKACgAoAKACgAoAKACgAoAKACgAoAKACgAoAKACgAoAKACgAoAKACgD+fqWS10LT2iQhrljgetfVHkEFnJNp0BvCPMvp84DfwrTCxYtUeKdZpz5lzIdxzyFFAzdWV1wzc569qhgXAcgH1qBj1FUgFBIbgc0723Ae3r0HpUylyj3HBVLZJHoMnFc0pFpHJeOPGVl4V050jlU3kuRGueAfWuadRU7vc1jFydj5t1rVLzVr6S8vZ2klc5JJJx9K45zcnc6oxUVZGehZHLKxBPpWVk9ytj2L4C/tBeJvgzrsN9YzedZvIvmwu2VIzzx0rirYdSd4nTTrNKzP0n8O+Kfhd8ffCttqzaPYvdTxbZRDgSISOuBXn1KPNpJHZGsnsed+IP2forGV5/C/iSeD5vlimBAHsc1xVMJFm8arRiaj4I8ceGtIOp6lppvIYictCdxx9B1rlqYJpXsaRqmPZ6zp14vmC5Ebtx5co2Mp9MGuKeGt0NVUuXEdz8zKCp6EVx1qVkaRdywqgqMcGuNpo2sPHXb6VNrETWpG784UYppXIsNYH+KnyiBdxH3sCpasJ6D8n1oGFAmIR24pp2EinLZRySiUBdwPXHOKak0i0ywEVD8q4z+tPnYXKN3aWl1kTWiP7lelUnJ9RlF/D0KxssDSRZGcqelawnfcRTTwvIpLJqs6n61spRYEbeFb9nLjXLrbnoDitLxJIJvC+pD5l1q7JHJ5ppq2gypBFr3299P0/Wi7ooJDkEjNDEa8Vp4kdtlzqOB0G0Ckld3Hc53x2bDwV4RvtTuFW5uZ43UM3JzivdwdJNpM8+vO2x8fWFw974psbiT7z3sTH/v4K+mhDkhZHkzlzO5/Tx4a/5F3S/+vKD/ANFimiTSoAKACgAoAKACgAoAKACgAoAKACgAoAKACgAoAKACgAoAKACgAoAKACgAoAKACgAoAKACgAoAKACgAoAKACgAoAKACgAoAKACgAoAKACgAoAKACgD+eqGVZpjrV3yiMQEPf0r6o8jzHwzuZZNSlUkyArEnp+FMZvadZGKAT3R3TPyfapYky2rhjgdvUUh3LkZyozUtASFtopoB0al8kUD3Em3JyzBVHOSawqVLKzLjG7PNfiD8VbbSlbTtMw1zGSC3auGVaxvGm5HiGseINQ1m5Nxf3BkbJIB7fSuOU22dMYqJmtLk56/WovcoVGP3qE7AO8xgflH1obvuB13gX4meNPh3qSah4c1qe2K/wAAc7T9RUOCfQZ9h/B3/goPYWzRaX8U/DaXscjKjXEY59j+tYSop9DRVJRW59+fCX41fs9+OtLhtNB1SyWW5TDW07KSM9vrWTw66GqxD6i/ET9kz4ceN4pNR0W2js7t/mR4T8ufw/GuOphoyWx006tnqfKXjz9nr4u/C24N5DAdX00kgInJAH/668qvgpM641kupwlr4riF1/Z2p2sljdD+GRSBXmVsJbY6YVjdRyybgwbIyCK4ZUdDRy5gR1LjDZH0rFpwDcJArHOanmZDYgOAKm9xbj6ACmMQjNIWxGRls56UDFyQefpV8oDNvzZDHBqkNMdsPqSPesriIyiDPy8iqi9RrUZJtReefx6VrGTTKaMLWdXubYra2MRlnk+Xd/CPwrohKyJY3w1oJ01mv7mTzLmXlm7D2q+ZCN1jgEk//WrrwsVczqPQ+YP2gvHcmtXreHtPZjb25O9t3BPpX0mCirJs8uvfWx4tofy+INOGf+XyH/0MV7PQ88/p/wDDX/Iu6X/15Qf+ixUoDSoAKACgAoAKACgAoAKACgAoAKACgAoAKACgAoAKACgAoAKACgAoAKACgAoAKACgAoAKACgAoAKACgAoAKACgAoAKACgAoAKACgAoAKACgAoAKACgD+eeQLcT4VgbSHjPZsV9WeQaOiQveym6kA8pOI09BSHcsapq6xypZ2hJmc7W46UJCNG0hkVf3v3u+aTY7lyMO4+VCcd80gsTENwp6mpclEaTZFdahZ6dA013cRxqoz8zYzWFWtyK5cIcx458RPiu92zafokxEYypYHrXn1a3OtDpp0rbnkd1dz3UrTTyFnbqTXG5XOlaaEBbJyetTcAzz1pqwC5x0P60wHB8cDr7mgBwmxkdaOZgJ5xxgMcdaWjA2NA8ZeIvDF/HqGhatc2c0bbgUc0mk9GB9sfs9f8FOPGPgdLXQPHUB1KzBCtMc7lHSo5EPmaP0b+GP7TXwV+NGjwGz1qzWaVAWt7iRQcn61lKkmtDSNVrcg+IP7K3w3+JZOo2VrDBOwIEtuwI5PXHpXDWwKnujrp4pJ6nzT8XP2W/HPwtcan4SabWNNVd0sQ5ZAOteTictkn7p2U8TGSueSWGu213I9tPE9rcR8PFKMEGvLrYV2s0dUKiZpKwZflIIPpXnSoyTta5r7rAAgDPWodNrVjUUxSMGs2ElZAMetIzsxzEdBQIjGOaBjTz3q09Bh9OvpVCHhuorILXIXfDAAdO1NFJkLgu2Mcehqk7gH2WLHmKgDgcnFaRfQdtAX5c5HBFdVOk5shux5l8WfixZ+FbWTSbE+ZfSqV4PAz79q9vB4NyZx166S0PlfxDqZvHeaUgTTks/zZPrX0tGgqcUeTOs5XRk6C5Ov6aCeftkOT/wADFdD2MT+oPw1/yLul/wDXlB/6LFJAaVABQAUAFABQAUAFABQAUAFABQAUAFABQAUAFABQAUAFABQAUAFABQAUAFABQAUAFABQAUAFABQAUAFABQAUAFABQAUAFABQAUAFABQAUAFABQAUAfz0JbyXYXSbX7sbZdumT3r6o8jc2GeDS7HbD/rcbBQMrWtrDZRSarfSK0uNyITyKYjV0zUmvrUTSRsu49/SpYy3PqFtYQPPPMI0AyCe9Q2kCPOvEfxhsdMklh0VfOc8EseAfSvMqYi8mdcKTseU+IfGer+ILh3urlwjfwA8CuWpVctGbwpqOxgFgc5OSKyuaEWOM5qWAlSAUAFABQAA4ppgKTxnFO4CimA+FlRw7dqQ0bGkeLNd8PXHnaJql1ZvnO6KQr/Ki19xM+q/2bP+ChPxL+E2sWdt4q1GfWdGDhHikfLKp75NHLfYWqP1p+Ef7QHw1+PPhtNW8NatbzySRhp7ZnBeM9wVrGcOZWZpCfLsc38Qf2Xvhp46kkvLfS47W+kJcXEHGT3Bx+FefVwil0O2GItufLfxg/Zw8b/C+3bUdJuZNRslJb92pyFzwPr/APWrycRgeVaHbCvc8s0bV21FXingkhmiOGDLivJrYeyOqFS5oiUOeG5z61wyoNLY15kx5YKMmsLXB6iCRO5HPfNJxsQ12FIGCRU2J1G9Ooq47DAYp3sAYA6UOw0Qu2HA75xmoSGKUOPm5NVEEIzooIZgM9K3pxcmNuxyPxG8Y2vhHQJb2R1WVkIQE4JPavewVK7VjjxE7Kx8b+JPE0+qXlxe3cjyXE7kruOdo9K+poUVTR41WpzOyOZd5ZX3uc/jXUYlvQP+Rh03/r8h/wDQxUy2BH9Qvhr/AJF3S/8Aryg/9FikgNKgAoAKACgAoAKACgAoAKACgAoAKACgAoAKACgAoAKACgAoAKACgAoAKACgAoAKACgAoAKACgAoAKACgAoAKACgAoAKACgAoAKACgAoAKACgAoAKAP597KIaXaPeSn5zn8TX1bPJKmnb7u4fUrrd5MIyAe9AiTT7eXX9QkuJvltkPAPcVMtho0tb1vTvDunNOflVB8qetYVKqpq5cYuTseFeLPiDqniCYgTNFByNo715dSs5PU7YUlE4+V8nIPWuWTubEYyWBNIAPXJIoACfelcBvJpbgGKVgCmAUgCgAoAM07gKDTQEgOAKYCg57Yo3A7r4afFXx18LtQXVvB+uXdhIDuIjkIRue4qmriP1A/ZB/big+IsMPh3xrqKW3iEbdsrEBJh0wKyaaHc+2o9V0bX7HydUt4WEg2nIyrA96xnTUjSE3E4Xxp+zd8PvFmmXUFrpcVrPPyLiBcFe/auGphFLodkMRtc+VfiB+yf8SvCZlvfDsov7VCSqDliBXl1sB7rSOyFa70PFtW1XU/C1wbDxdot1p7t8oaRMZPrXkVsM6fQ6o1Ey/p99BfQiSCVZFHIIrldJsu5cEm4YFZTg4iA4Y4rJIaH4THJGe9Q07isxjEDqaOVl2K7kb93cdKqMWLYcXbHG7NWoOTBsy9T1iDTIZJbpcmMEoO5NepQotrYynOxxnib4A/Fn40eE73xho2kTi10+MyxoUI3gdSBXv4Glyu55uIqO1z4517Sr/SblrTUrSS3uImKSI4IZWBwRXvrY81laykjVJVlHVeD6GhiJPD/AB4g0wf9PkP/AKGKGCP6hvDX/Iu6X/15Qf8AosUkBo0ALQAUAFABQAUAFABQAUAFABQAUAFABQAUAFABQAUAFABQAUAFABQAUAFABQAUAFABQAUAFABQAUAFABQAUAFABQAUAFABQAUAFABQAUAFABQAUAfz26hNNfXItrbJhQ5b0r6s8glmk83ZpVoCNwG7B7UDNSSe10WxESgKY1ywrOo+VXGlc8Q+IfiuXVtQkt7eU+UOozxXkV587sjtowtqzhHdicGuJtvc6BhOcD0pAGaYCMc9TmluAlSAoJFNMAyTTQC9eKAHBOOVPTrTsA3yzSsAhGOvFFgExzipAUA46VSAeBxyfwpgL8qc0bAL57BdoJAz0zRzWA0tI8Ta3oupw6rpGoS2t3bkNG8Z24IpWugP0X/ZG/btW9sY/BnxU1HZcRAJDdynhu3JqGrAfoV8NfHel67bpcWGpx3NvcYZWRwVFKw7npT2tldKOM59OhqHTjItVJR2PN/iv+z34C+KmmtY67psayAYWZFw4H4Vz1cJCojaGJktz5Y8SfsGeI9CupZvBniMmFVYpHJ1IwcA/pXm1cAl0OuniL9TyjxN8Jvi94Icxah4Ye9EZ+/CpJKjvXDUwD3aOiOITOOudcvrbm/0DUrQgfMWgOK45YJp7Gyrpjk8V6YUDtHOFxyTERUPB2K9sgHjLw8xwbpgfQoaPqjD2qYw+KdDc7VvCM+imqjhNNhOojM1zx9pemyQWNqzyXtw4RFZcD0rengnfYylXUT6l+BH7LEHjfTLfxV42lSaGcK6QryPXHX6V62Hw0UclSrdXPavj38SfAf7NHwhvJYLW2t5hbmO0tlABc4I6d69WnTUEmcFSo3otj8JPiN4uufHPia/8TXKbHvrh5dvTbk5xXSuxmcryOlMRe8Pf8jBpmf+fyH/ANDFJgj+obw1/wAi7pf/AF5Qf+ixSQGlQAUAFABQAUAFABQAUAFABQAUAFABQAUAFABQAUAFABQAUAFABQAUAFABQAUAFABQAUAFABQAUAFABQAUAFABQAUAFABQAUAFABQAUAFABQAUAFAH89KTjTdNdsD7RM2cHqK+rPIvY0dJt4rKD+0JwTKeSe/0qXfoNI5Tx54gW3gkuTIULghVHeuHFVUtjalTuzxO4neWV5W5LEk/jXlOTPQSsVSe9ZgCnBzTAQ8UmwEqQCgAoAB1poDT0i60+1nWS9thMo52nvTA6+bxr4Tks2tU8OhTjG8dqSQrMzNNtfB2o3P+mXL2qMeo7U22M0ta8LeCre183TNZaZ+gBpXYjK0fwI2sDdHqlvFngKxouM6XT/gL4mvmJS5t1TsxcUXFcpa/8Gte0NN8lxbuvXh6OYLo5qXwX4nUBv7DvJFP3WjiZgfxAouPco3WhanZn/SrSaIdcvGVxSUkx2GwWEp5MJcUnUii1Tk+hoxi6REVFKMCMMOoFQ60bD9lK5698EP2n/ib8GNctry31K6vtNiI32kkjbccflTc4vYn2cj9Uv2aP2/Phf8AGBoNE1S6TRtXZQvkzvwzd8E0J3E047n1uL+2uIkmtnWdW+6yEEH8ad7i2GlRN+8ZQCo+b2pNJjTPln9tv9qbT/2dvDlrDp+nRXmr6jnyYpBnA9cVhOnzbI1jUsfn3Yf8FEvHMeqG78UeDNJvLF+TF5ABxnjmsfq7fU39voe7/Dz9tf8AZY8bWzWPjrwPDol5J8jSCIbSfT+lV9Vg1qiPbzie9+BNE/ZE+IscTeHb/RrmWU/c3gN+tZ/U12L+sp6nceI/2e/gf4V0G78S6j4etUtbSIyl8Aggc044RXs0KWI6o+BPEWleA/jFq+v+K9H1vTtCtNG3CxUsA0zr0x+IzWscMkc7rPpoZvww/bn8d/AjVbbR9YnXV9IQlWVXzhQetdEaUVsjPnk+p5L+2J+1le/tE+K4tSsRJbabAihLbcdoI68VpFIXU+aJrgzFmZQMnOBVDuQVIjQ8O/8AIwaZ/wBfkP8A6GKAP6hvDX/Iu6X/ANeUH/osUIDSoAKACgAoAKACgAoAKACgAoAKACgAoAKACgAoAKACgAoAKACgAoAKACgAoAKACgAoAKACgAoAKACgAoAKACgAoAKACgAoAKACgAoAKACgAoAKACgD+eSyRtW1J5JBtSPoDX1R5G5pS3S3LNb/AHUiX527ADvWdVtLQtbnivxC1tNQ1RrWFyYbf5Qexrx68+Z+h3UY2V+5x+/LY7CuS5sNEbPgDnNICZoBHGSx5pXHYrtQxCUgCgAoAM+lO4AfrQA4MQMU0AZ+tAAzEjGTQwJIbmeFlaOV1I6YNHqB0Y+IXieCJLe31WdEUY+9SsFj2j9lL4Ua/wDtAfESz0vVb26l02GQNM2SQeelJ6BoftD4J/Z7+GXhLRINJh8J2kjQRBfMeIMW4681m3poUkj4c/bd0r4d+DvEieEdP8O2V7c6qwYqiKGg/KvNr1nC9zrhSTtyo8c0P4WeDl0+Iz+H7YOy8hkya8upjulzuhh+pck+E/gh0IOg2yntgYrnePW1zVYfyMu7+CPgedCp07buxnbWkMffZkvDqxyuqfs8R2VxHqfgzWpNPu4DvTccYI6c10wzFPRmUsK7HtfwG/be+I3wG1T/AIRH4yC51fRXAEF1EdzRDoCT6V6lDGKa1OGrh3F6H3N4D/aX+Hvjixi1HRPGFmzzqGW3aUB+exHrXdGcZq6OVpxdmfBH/BVW8v8AUvH+j6n5bSQR258oj7oJx+FWtxHwjq2q2V1YRRCRhOAN3pQ0NaGC0+49encU7Bc1vD/i/XfDV4uoaNq1zZzoQVaOQjGKGg3PoWz/AG9vi3N8OtQ+HviDU31C3vIPIWaRiXUUuUR89S+IbqVDHLdSBHJfZGxAyfWqsBnLfMyus7PJu6Fjmnd9AK8j7+AMcdKAGYzQAhFS0Bf8PDGv6Z/1+Q/+hik9gP6hvDX/ACLul/8AXlB/6LFCA0qACgAoAKACgAoAKACgAoAKACgAoAKACgAoAKACgAoAKACgAoAKACgAoAKACgAoAKACgAoAKACgAoAKACgAoAKACgAoAKACgAoAKACgAoAKACgAoA/n0Ma2dq1tGu2Viee+a+rZ5C2Oe8aah/wj/h9jG376cEE55rgxVWy0N6UOZ2PDriVpCzucs5yT715U30O9KxVx6jrWQyzEEH3jjFDuNDJpS5IB4zg0ILkLdaTEJSAKACgAoAKACgAyfWgA700A9CC43Zx7UwJrO3lvLuKzhQvJNIEVR1OTRsB+1n/BOb9nWH4f/DmHxTqdoq3l+ocEr83IrPzBH0R+0R8WdN+DPw1vvFNzOFuYImWFScFmxxUzairspX6H5KeHfE+s/Gfx5e/ErxLNJMTMRCHOQB2xXzOPquL1PZw8T1aIF/mJG3oBXzlSo5PRnowRIy8cCsnKxexGQRTU7EtoY4LLjGTVxrtEbmPrvhHRfEUDWuq2SShhjcw6V24XFOna7MqlNSPCPGXw18X/AA81Fde8E3N0ltCwkHlSH5ce2a+kwuN6SPOrYZM9C8U/HTSfj38J4/CvjaFbfxVpKbILhuN6gdOe9evGtF6nnSpyi7M+OtU0yay1GW2lGNhIBx1reMkyWipPbmIZyPqKoQ+CO0ZSZXIIoAhlEayHYcrSAjpgBoAD14qWgFFMCS2iaeeOFRkuwAH40AejeLPBsnhTX/DO+MIt09vIOMc71qegkz+krw1/yLul/wDXlB/6LFCGaVABQAUAFABQAUAFABQAUAFABQAUAFABQAUAFABQAUAFABQAUAFABQAUAFABQAUAFADX3lSEIDY4JGQD9KAKFlB4gjmZtR1PT54iflWCxeJgPdjMwP5CgDRoAKACgAoAKACgAoAKACgAoAKACgAoAKACgAoAKACgD+fZriOa6LzkArlgPWvp6j912PKjueP/ABL16W/1Q2gc+XHycdCa8evO7O6jGyucLMylvlrkm03obiREFwDwKi/YaJGxtGMUwY1woBAHTvTEQnnmoAKACgAoAKACgAoAKAFBpoBUwc59KYHu/wCxr8K3+Kvxq0fTZYQ1rayCWQkehqWwP6BfDGi2vh/QrPSbSNUitoVQBRgcCgD87P8AgqF481O+ex8CW0u2GdlzsY5PPU15eKrRUjuo0pWR4f8ADTw3F4d8N28ShTujDHgcnvXzONqKbbZ6tGPLE66EAKAQMnmvGizrjsSktxluKNBsibk1m9zNigY6/hSM73ExkGtYOxok2yGWNdhVwGjfhlIzn867aeJcdCJR1scH4s+D/hXxGr3NkhsLzBIkj+XJr1sPjm9EclTDp6ny/wDErwZq/g/VDFqh80Mflm9R7/pX0WEqc2x5taNkcJPIThCwwOa9G+hyEZKFBjlu9O+gCKhkYJGm5icAAUgPfPg7+xZ8YPjPos2u+GNJHkQ8kSAgmpcuwHoXhf8A4Jm/tB6tr1vZapoH2OzZwJZiT93PJFK4H1D4s/4JIeGf+FdoNB1mca9bwmSQkcO+M7aVwPzX+J3we8XfC/xVd+FNe0qaK4tnYAlThlHQ1SYHN2WmXlpdwXLwnEciseOnNXZWFc+rv2iPBkF54E+GnjiwUDi3Wb3+dayBH7m+Gcf8I5peOn2KD/0WtNDNOgAoAKACgAoAKACgAoAKACgAoAKACgAoAKACgAoAKACgAoAKACgAoAKACgAoAKACgAoAKACgAoAKACgAoAKACgAoAKACgAoAKACgAoAKACgAoAKAPwj+FPw0034peJk8Oa5qOpWVtdeKNF0ySXTY7YTrFNp2tTsySSxO6kNZx/KGCMCS6syxtH6mOqyp1dOxy0IKUdTJ8NfAn4FfFnS9OfTdT8a+EdU1fwlceMZdS1rWbK/0/S7WDWzprrKEtbZpgVinlL74RH8oxJya81yb3OlJJaHXWP7P3ws+EGty+M9Z+Ffj1P7OuvGmm2WneKrzT54dQi03Q57u31NIp9MMTxybJBGGjljWREffKEaNpGc94V+Cfgv4v/EK20LXYxo1lrM/w7hul0KwsLIq174RvLy4ljPkEQlp4A7KhSNy7F1ZljaMA8/+Jf7POj6BN8O5rOy8U+CP+Eoikl8SaR4qK3N54WtV1JLJNRunWG22W0plTZ5kUY3KQHbcMMD1HWP2OPA+m2fjO9tvhZ8Z57zwrqF1Y6ToH9o2f2zxfbJd28P9pWDCxMogiSUvKEtp0xPb4nHzZLgM8afsp/s7/DnW9N0bWtV8ea9BqZ8YXLX+l6xYQi0g0OzN20HlG1kE05Aa3c+bGqyRs2MHy1QHz38fPhr4d+G+veGm8Jy6mNJ8WeE9J8U21tqU0c9xZi7h3NA00ccazbWVsOIo+CBtyMkA8yoAKACgAoAKACgBQpxn0p2AkjjD8ZxT2A/SH/gkr8PYdS1jU/FzRkvbMApI96lh1P1pvHW1tskjO3vUSfKrlRV3Y/JH9s3XX8dftDQ6KjborVuVxnGD7fSvCxkrI9Ohqx1pAIIFiyAIwAAK+XxE+ZnqQsicsAa4ti+dIXcWHSjmQc6e4BsnHY1LdyZO4jNnpSJQDpk5qovUpSVhGVW6gfWtGxXbIZUJ+YgHHOa6aNVR1E1c8m+PvgiTX/Dz6jBnfaoGAA6+tfTYHE3szzsRTPka8sJoLgwvC6knI3DGa+jpy9pHmR5U48rsVWBWTYVIPTFWSesfA/4Qa5441VNYFqy6fZOGldl+Uik3poJn7FfscyWmj6d/wj9hBHAgiACgYycdahjR9STXNtZQLLeOF2cFzSQDzcpPGJrV1aJwDkc0MDwj9o39kTwH8eolv7pEsdXTpdRIMsPQ+tO4WufG/wAY/wDgn3YfCj4V674iTVI9TvYcmHbFt2D1NFxWscV8dtGi079ljwEfK/epPArtjv5i0Afrz4Zx/wAI7peP+fKD/wBFimhmnQAUAFABQAUAFABQAUAFABQAUAFABQAUAFABQAUAFABQAUAFABQAUAFABQAUAFABQAUAFABQAUAFABQAUAFABQAUAFABQAUAFABQAUAFABQAUAFAH88N7ptjqK3097axyvDuCFlzgV9DiIqWrR5kG07I8PvNRv8ARvEC6po95PY3tlcrPbXFtIYpYJUbckiOpBVlIBBByCARXiVElJo9GDvE2viJ8X/HnxUFqPGd/psy2t3d36JYaLY6cr3V15f2i4kFpDGJZZPIi3SPuY7F54rOxRleBvHHij4beK9P8b+CtTGna1pbu9pcm3im8tmRkY7JVZD8rsOVPXPXFFgMLpQAds0AI3WkwEpAFABQAUAFABQADrQgHj7h+tWA9QCpHp/hSGfsH/wSR061t/h7f3EaHe7Ak+9QxH33rbE2bk91P8qzrfCaUl7x+QvxZma7/aQ1qWULlCQuO3Jr5vGdT16StI6CBA45zXzNV3kd49o1XpmsprQmSsA71mSgwKAEIB6igLg33TRHcBpJKg1qWhoFA2cz8Qmb/hEtSfPIiNe7gn0OWvseKa54G8Pat8Il8VXNs66hEuVkRsf0r6vCNuNjw6/xnkHhXSbHUr5ku4twUcV2szZ+kUnhTQ/An7N/hR/Ddmts+ssn2t+Cz9O9QxI+hf2UII5vErK44igDLj6Utxnpv7Vmu6toXw1e60m8e2lznchwaYHnv7F3xK8X+MLO/wBL8RambyGAgoXHzD8aHsB9WKiqgUDrk5oA5P4kaLpuu+E9T0vU7ZZrea3dXU/SkgPzn/a2sbbTPgPo2nWibYINSRY1POAJVpoTP1E8Nf8AIu6X/wBeUH/osU0M0R0oAWgAoAKACgAoAKACgAoAKACgAoAKACgAoAKACgAoAKACgAoAKACgAoAKACgAoAKACgAoAKACgAoAKACgAoAKACgAoAKACgAoAKACgAoAKACgAo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5261">
            <a:off x="2802647" y="1715924"/>
            <a:ext cx="6543675" cy="4762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914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940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48">
            <a:off x="1850737" y="2061377"/>
            <a:ext cx="8810689" cy="40624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1119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CQRS i Event Sourcing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9507">
            <a:off x="2191954" y="2167831"/>
            <a:ext cx="7411484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11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328" y="243764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400" dirty="0" err="1"/>
              <a:t>Zdarzenia</a:t>
            </a:r>
            <a:r>
              <a:rPr lang="en-GB" sz="3400" dirty="0"/>
              <a:t> </a:t>
            </a:r>
            <a:r>
              <a:rPr lang="en-GB" sz="3400" dirty="0" err="1"/>
              <a:t>Reprezentuja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</a:t>
            </a:r>
            <a:r>
              <a:rPr lang="en-GB" sz="3400" dirty="0" err="1"/>
              <a:t>Fakty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O </a:t>
            </a:r>
            <a:r>
              <a:rPr lang="en-GB" sz="3400" dirty="0" err="1"/>
              <a:t>informacji</a:t>
            </a:r>
            <a:endParaRPr lang="pl-PL" sz="3400" dirty="0"/>
          </a:p>
          <a:p>
            <a:pPr marL="0" indent="0">
              <a:buNone/>
            </a:pPr>
            <a:r>
              <a:rPr lang="pl-PL" sz="3600" dirty="0"/>
              <a:t>      z</a:t>
            </a:r>
            <a:r>
              <a:rPr lang="en-GB" sz="3600" dirty="0"/>
              <a:t> </a:t>
            </a:r>
            <a:r>
              <a:rPr lang="en-GB" sz="3600" dirty="0" err="1"/>
              <a:t>przeszlosci</a:t>
            </a:r>
            <a:endParaRPr lang="pl-PL" sz="3400" dirty="0"/>
          </a:p>
          <a:p>
            <a:pPr marL="0" indent="0">
              <a:buNone/>
            </a:pPr>
            <a:endParaRPr lang="en-GB" sz="3400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557435" y="2937933"/>
            <a:ext cx="1583698" cy="7831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454888" y="3516539"/>
            <a:ext cx="1251856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5095" y="2852564"/>
            <a:ext cx="89905" cy="1245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D95E4CD-F171-487E-823B-6A83BB0C5DE8}"/>
              </a:ext>
            </a:extLst>
          </p:cNvPr>
          <p:cNvCxnSpPr/>
          <p:nvPr/>
        </p:nvCxnSpPr>
        <p:spPr>
          <a:xfrm flipV="1">
            <a:off x="2202818" y="4770466"/>
            <a:ext cx="2633133" cy="14566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0">
            <a:extLst>
              <a:ext uri="{FF2B5EF4-FFF2-40B4-BE49-F238E27FC236}">
                <a16:creationId xmlns:a16="http://schemas.microsoft.com/office/drawing/2014/main" id="{4ECBB22C-885F-4F5A-8B77-616B5DBC8AEB}"/>
              </a:ext>
            </a:extLst>
          </p:cNvPr>
          <p:cNvCxnSpPr/>
          <p:nvPr/>
        </p:nvCxnSpPr>
        <p:spPr>
          <a:xfrm>
            <a:off x="3693327" y="442155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4776660-B29F-402F-B718-6CFC61CD67CD}"/>
              </a:ext>
            </a:extLst>
          </p:cNvPr>
          <p:cNvCxnSpPr/>
          <p:nvPr/>
        </p:nvCxnSpPr>
        <p:spPr>
          <a:xfrm>
            <a:off x="4107818" y="4219336"/>
            <a:ext cx="110066" cy="9346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1741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5725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/>
              <a:t>Snapshot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88">
            <a:off x="3485323" y="2250902"/>
            <a:ext cx="5034741" cy="3776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637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87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0532">
            <a:off x="2865762" y="2269475"/>
            <a:ext cx="6045068" cy="33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49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4898">
            <a:off x="3863113" y="2414728"/>
            <a:ext cx="4279161" cy="3036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875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Projekcje</a:t>
            </a:r>
            <a:endParaRPr lang="en-GB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5053">
            <a:off x="2555034" y="2292276"/>
            <a:ext cx="6895318" cy="39295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26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860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Event Store </a:t>
            </a:r>
            <a:r>
              <a:rPr lang="pl-PL"/>
              <a:t>+ Strong consistency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059">
            <a:off x="2741378" y="2488991"/>
            <a:ext cx="6169569" cy="34703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0933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588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l-PL" dirty="0"/>
              <a:t>Podrózowanie w czasie</a:t>
            </a:r>
            <a:endParaRPr lang="en-GB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782009" y="1547817"/>
            <a:ext cx="4441371" cy="13480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4794">
            <a:off x="3108271" y="2332730"/>
            <a:ext cx="6362302" cy="3601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4553174" y="644248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78016" y="644250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6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Zdarzania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sa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Niezmienialne</a:t>
            </a:r>
            <a:r>
              <a:rPr lang="en-GB" dirty="0"/>
              <a:t> </a:t>
            </a:r>
            <a:r>
              <a:rPr lang="en-GB" sz="2400" i="1" dirty="0"/>
              <a:t>(Immutable)</a:t>
            </a: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7744">
            <a:off x="7105564" y="1768039"/>
            <a:ext cx="5661521" cy="8817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8" name="Straight Connector 7"/>
          <p:cNvCxnSpPr/>
          <p:nvPr/>
        </p:nvCxnSpPr>
        <p:spPr>
          <a:xfrm flipV="1">
            <a:off x="1633634" y="3090333"/>
            <a:ext cx="1896966" cy="7038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633634" y="446936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984429" y="3671444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9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0880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23757F1-3D9C-4885-AE7B-BB29A9DB8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POdsumowanie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BE61E1-A386-4A15-A98B-8D4150ABD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AutoNum type="arabicPeriod"/>
            </a:pPr>
            <a:r>
              <a:rPr lang="pl-PL" dirty="0"/>
              <a:t>Event </a:t>
            </a:r>
            <a:r>
              <a:rPr lang="pl-PL" dirty="0" err="1"/>
              <a:t>sourcing</a:t>
            </a:r>
            <a:r>
              <a:rPr lang="pl-PL" dirty="0"/>
              <a:t> pomaga lepiej </a:t>
            </a:r>
            <a:r>
              <a:rPr lang="pl-PL" dirty="0" err="1"/>
              <a:t>modelowac</a:t>
            </a:r>
            <a:r>
              <a:rPr lang="pl-PL" dirty="0"/>
              <a:t> proces biznesowy</a:t>
            </a:r>
          </a:p>
          <a:p>
            <a:pPr marL="742950" indent="-742950">
              <a:buAutoNum type="arabicPeriod"/>
            </a:pPr>
            <a:r>
              <a:rPr lang="pl-PL" dirty="0"/>
              <a:t>Pozwala </a:t>
            </a:r>
            <a:r>
              <a:rPr lang="pl-PL" dirty="0" err="1"/>
              <a:t>dzielic</a:t>
            </a:r>
            <a:r>
              <a:rPr lang="pl-PL" dirty="0"/>
              <a:t> proces programowania na </a:t>
            </a:r>
            <a:r>
              <a:rPr lang="pl-PL" dirty="0" err="1"/>
              <a:t>niezalezne</a:t>
            </a:r>
            <a:r>
              <a:rPr lang="pl-PL" dirty="0"/>
              <a:t> fragmenty </a:t>
            </a:r>
            <a:r>
              <a:rPr lang="pl-PL" dirty="0" err="1"/>
              <a:t>zmniejszajac</a:t>
            </a:r>
            <a:r>
              <a:rPr lang="pl-PL" dirty="0"/>
              <a:t> </a:t>
            </a:r>
            <a:r>
              <a:rPr lang="pl-PL" dirty="0" err="1"/>
              <a:t>obciazenie</a:t>
            </a:r>
            <a:r>
              <a:rPr lang="pl-PL" dirty="0"/>
              <a:t> poznawcze</a:t>
            </a:r>
          </a:p>
          <a:p>
            <a:pPr marL="742950" indent="-742950">
              <a:buAutoNum type="arabicPeriod"/>
            </a:pPr>
            <a:r>
              <a:rPr lang="pl-PL" dirty="0" err="1"/>
              <a:t>Ulatwia</a:t>
            </a:r>
            <a:r>
              <a:rPr lang="pl-PL" dirty="0"/>
              <a:t> diagnostykę oraz </a:t>
            </a:r>
            <a:r>
              <a:rPr lang="pl-PL" dirty="0" err="1"/>
              <a:t>Analize</a:t>
            </a:r>
            <a:r>
              <a:rPr lang="pl-PL" dirty="0"/>
              <a:t> </a:t>
            </a:r>
            <a:r>
              <a:rPr lang="pl-PL" dirty="0" err="1"/>
              <a:t>bledow</a:t>
            </a:r>
            <a:endParaRPr lang="pl-PL" dirty="0"/>
          </a:p>
        </p:txBody>
      </p: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5557674-CD7A-4C98-BABF-B5986D4D7311}"/>
              </a:ext>
            </a:extLst>
          </p:cNvPr>
          <p:cNvCxnSpPr>
            <a:cxnSpLocks/>
          </p:cNvCxnSpPr>
          <p:nvPr/>
        </p:nvCxnSpPr>
        <p:spPr>
          <a:xfrm>
            <a:off x="10091956" y="1766902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ACA9A78B-42ED-4A21-B924-C0CE77383F69}"/>
              </a:ext>
            </a:extLst>
          </p:cNvPr>
          <p:cNvCxnSpPr>
            <a:cxnSpLocks/>
          </p:cNvCxnSpPr>
          <p:nvPr/>
        </p:nvCxnSpPr>
        <p:spPr>
          <a:xfrm>
            <a:off x="4748169" y="3003259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26AF5C2D-4FE1-45D6-815D-D04851506BF5}"/>
              </a:ext>
            </a:extLst>
          </p:cNvPr>
          <p:cNvCxnSpPr>
            <a:cxnSpLocks/>
          </p:cNvCxnSpPr>
          <p:nvPr/>
        </p:nvCxnSpPr>
        <p:spPr>
          <a:xfrm>
            <a:off x="2888871" y="4182306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A56FAF16-03D4-46D4-A868-D2C4C4E27987}"/>
              </a:ext>
            </a:extLst>
          </p:cNvPr>
          <p:cNvCxnSpPr>
            <a:cxnSpLocks/>
          </p:cNvCxnSpPr>
          <p:nvPr/>
        </p:nvCxnSpPr>
        <p:spPr>
          <a:xfrm>
            <a:off x="2920240" y="4182305"/>
            <a:ext cx="0" cy="755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693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278ED3A-D9F5-4CEA-9D09-CBACF5578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BE5328-3536-426F-9769-D9BE17190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976" y="1883900"/>
            <a:ext cx="9781032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3200" dirty="0" err="1"/>
              <a:t>Przyklady</a:t>
            </a:r>
            <a:r>
              <a:rPr lang="pl-PL" sz="3200" dirty="0"/>
              <a:t> i </a:t>
            </a:r>
            <a:r>
              <a:rPr lang="pl-PL" sz="3200" dirty="0" err="1"/>
              <a:t>materialy</a:t>
            </a:r>
            <a:r>
              <a:rPr lang="pl-PL" sz="3200" dirty="0"/>
              <a:t> na: </a:t>
            </a:r>
            <a:br>
              <a:rPr lang="pl-PL" sz="3200" dirty="0"/>
            </a:br>
            <a:r>
              <a:rPr lang="pl-PL" sz="3200" dirty="0">
                <a:hlinkClick r:id="rId2"/>
              </a:rPr>
              <a:t>https://github.com/oskardudycz/EventSourcing.NetCore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Dokumentacja Martena:</a:t>
            </a:r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https://martendb.io/documentation/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Ebook „Fakty i Mity o Event </a:t>
            </a:r>
            <a:r>
              <a:rPr lang="pl-PL" sz="3200" dirty="0" err="1"/>
              <a:t>Sourcing</a:t>
            </a:r>
            <a:r>
              <a:rPr lang="pl-PL" sz="3200" dirty="0"/>
              <a:t>” oraz newsletter:</a:t>
            </a:r>
          </a:p>
          <a:p>
            <a:pPr marL="0" indent="0">
              <a:buNone/>
            </a:pPr>
            <a:r>
              <a:rPr lang="pl-PL" sz="3200" dirty="0">
                <a:hlinkClick r:id="rId4"/>
              </a:rPr>
              <a:t>https://www.szkola-event-sourcing.pl/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r>
              <a:rPr lang="pl-PL" sz="3200" dirty="0"/>
              <a:t>Email z pytaniami, uwagami, krytyka: </a:t>
            </a:r>
            <a:br>
              <a:rPr lang="pl-PL" sz="3200" dirty="0"/>
            </a:br>
            <a:r>
              <a:rPr lang="pl-PL" sz="3200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contact@oskar.Dudycz.pl</a:t>
            </a: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pl-PL" sz="3200" dirty="0"/>
              <a:t>Sklejenie </a:t>
            </a:r>
            <a:r>
              <a:rPr lang="pl-PL" sz="3200" dirty="0" err="1"/>
              <a:t>zolwika</a:t>
            </a:r>
            <a:r>
              <a:rPr lang="pl-PL" sz="3200" dirty="0"/>
              <a:t> po prezentacji! :)</a:t>
            </a:r>
          </a:p>
          <a:p>
            <a:pPr marL="0" indent="0">
              <a:buNone/>
            </a:pPr>
            <a:endParaRPr lang="pl-PL" sz="3200" dirty="0"/>
          </a:p>
        </p:txBody>
      </p:sp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48B564DF-7574-4003-A61E-FC9E8BD6D5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37" y="1809009"/>
            <a:ext cx="660189" cy="66018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37E5312-8C4F-4836-B920-AA35873B970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99529">
            <a:off x="1184170" y="3634317"/>
            <a:ext cx="619225" cy="85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303914" y="4759156"/>
            <a:ext cx="612059" cy="612059"/>
          </a:xfrm>
          <a:prstGeom prst="rect">
            <a:avLst/>
          </a:prstGeom>
        </p:spPr>
      </p:pic>
      <p:pic>
        <p:nvPicPr>
          <p:cNvPr id="15" name="Obraz 14" descr="Obraz zawierający osoba, wewnątrz, siedzi, mężczyzna&#10;&#10;Opis wygenerowany automatycznie">
            <a:extLst>
              <a:ext uri="{FF2B5EF4-FFF2-40B4-BE49-F238E27FC236}">
                <a16:creationId xmlns:a16="http://schemas.microsoft.com/office/drawing/2014/main" id="{F1FB0972-7099-400E-A8A7-84684DF88C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4682">
            <a:off x="867058" y="5547502"/>
            <a:ext cx="1228668" cy="921501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BD8719B0-B5BB-4E19-9613-C6ED2E934E16}"/>
              </a:ext>
            </a:extLst>
          </p:cNvPr>
          <p:cNvCxnSpPr/>
          <p:nvPr/>
        </p:nvCxnSpPr>
        <p:spPr>
          <a:xfrm>
            <a:off x="3319667" y="5636327"/>
            <a:ext cx="0" cy="64412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1F069B24-EE52-4CA2-B528-3D026BB82360}"/>
              </a:ext>
            </a:extLst>
          </p:cNvPr>
          <p:cNvCxnSpPr>
            <a:cxnSpLocks/>
          </p:cNvCxnSpPr>
          <p:nvPr/>
        </p:nvCxnSpPr>
        <p:spPr>
          <a:xfrm>
            <a:off x="3496487" y="5763774"/>
            <a:ext cx="73128" cy="9959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9">
            <a:extLst>
              <a:ext uri="{FF2B5EF4-FFF2-40B4-BE49-F238E27FC236}">
                <a16:creationId xmlns:a16="http://schemas.microsoft.com/office/drawing/2014/main" id="{9AB030C6-4305-4053-9559-A24D99271F1C}"/>
              </a:ext>
            </a:extLst>
          </p:cNvPr>
          <p:cNvCxnSpPr>
            <a:cxnSpLocks/>
          </p:cNvCxnSpPr>
          <p:nvPr/>
        </p:nvCxnSpPr>
        <p:spPr>
          <a:xfrm>
            <a:off x="2778154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9">
            <a:extLst>
              <a:ext uri="{FF2B5EF4-FFF2-40B4-BE49-F238E27FC236}">
                <a16:creationId xmlns:a16="http://schemas.microsoft.com/office/drawing/2014/main" id="{DD05A3E6-A13F-4136-BC54-87DD3F8AFE8B}"/>
              </a:ext>
            </a:extLst>
          </p:cNvPr>
          <p:cNvCxnSpPr>
            <a:cxnSpLocks/>
          </p:cNvCxnSpPr>
          <p:nvPr/>
        </p:nvCxnSpPr>
        <p:spPr>
          <a:xfrm>
            <a:off x="4269996" y="1932266"/>
            <a:ext cx="109057" cy="11744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5">
            <a:extLst>
              <a:ext uri="{FF2B5EF4-FFF2-40B4-BE49-F238E27FC236}">
                <a16:creationId xmlns:a16="http://schemas.microsoft.com/office/drawing/2014/main" id="{C236E19C-BF4F-40EA-B91D-0609CE302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13" y="2699412"/>
            <a:ext cx="616951" cy="616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732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err="1"/>
              <a:t>Napisz</a:t>
            </a:r>
            <a:r>
              <a:rPr lang="en-GB" dirty="0"/>
              <a:t> Feedback </a:t>
            </a:r>
            <a:r>
              <a:rPr lang="en-GB" dirty="0" err="1"/>
              <a:t>na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contact@oskar-Dudycz.pl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981">
            <a:off x="2503056" y="2433277"/>
            <a:ext cx="7315200" cy="38195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Obraz 9" descr="Obraz zawierający zewnętrzne, budynek, ulica, zegar&#10;&#10;Opis wygenerowany automatycznie">
            <a:extLst>
              <a:ext uri="{FF2B5EF4-FFF2-40B4-BE49-F238E27FC236}">
                <a16:creationId xmlns:a16="http://schemas.microsoft.com/office/drawing/2014/main" id="{4240AFAD-FE10-471C-8C37-CB61DBB6E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87">
            <a:off x="1294683" y="463675"/>
            <a:ext cx="895383" cy="8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35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Dziękuję</a:t>
            </a:r>
            <a:r>
              <a:rPr lang="en-GB" dirty="0"/>
              <a:t> </a:t>
            </a:r>
            <a:r>
              <a:rPr lang="en-GB" dirty="0" err="1"/>
              <a:t>wszystkim</a:t>
            </a:r>
            <a:r>
              <a:rPr lang="en-GB" dirty="0"/>
              <a:t> </a:t>
            </a:r>
            <a:r>
              <a:rPr lang="en-GB" dirty="0" err="1"/>
              <a:t>za</a:t>
            </a:r>
            <a:r>
              <a:rPr lang="en-GB" dirty="0"/>
              <a:t> </a:t>
            </a:r>
            <a:r>
              <a:rPr lang="en-GB" dirty="0" err="1"/>
              <a:t>uwagę</a:t>
            </a:r>
            <a:r>
              <a:rPr lang="en-GB" dirty="0"/>
              <a:t>! :)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7834">
            <a:off x="4042510" y="1911976"/>
            <a:ext cx="3613959" cy="4258449"/>
          </a:xfrm>
          <a:prstGeom prst="rect">
            <a:avLst/>
          </a:prstGeom>
          <a:ln w="22225">
            <a:solidFill>
              <a:schemeClr val="dk1">
                <a:alpha val="22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34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4128" y="250808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zignorowane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Ale </a:t>
            </a:r>
            <a:r>
              <a:rPr lang="en-GB" dirty="0" err="1"/>
              <a:t>nie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  <a:r>
              <a:rPr lang="en-GB" dirty="0" err="1"/>
              <a:t>byc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Wycofane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564031" y="3023720"/>
            <a:ext cx="2051966" cy="14805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64128" y="4469447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20496" y="5840473"/>
            <a:ext cx="2251773" cy="124601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156">
            <a:off x="6603486" y="2394234"/>
            <a:ext cx="4189987" cy="3887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>
            <a:off x="4704076" y="2974036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94127" y="3223022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67721" y="501115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85012" y="446944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5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ZDARZENIE?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Zdarzenia</a:t>
            </a:r>
            <a:r>
              <a:rPr lang="en-GB" dirty="0"/>
              <a:t> </a:t>
            </a:r>
            <a:r>
              <a:rPr lang="en-GB" dirty="0" err="1"/>
              <a:t>Moga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 err="1"/>
              <a:t>Byc</a:t>
            </a:r>
            <a:r>
              <a:rPr lang="en-GB" dirty="0"/>
              <a:t> </a:t>
            </a:r>
            <a:r>
              <a:rPr lang="en-GB" dirty="0" err="1"/>
              <a:t>zinterpretowane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Roznie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419670" y="1399592"/>
            <a:ext cx="5099179" cy="7402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28226" y="2445693"/>
            <a:ext cx="2180239" cy="7152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84001" y="3904485"/>
            <a:ext cx="1313149" cy="63379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0965">
            <a:off x="3816332" y="4638053"/>
            <a:ext cx="3734005" cy="1612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92">
            <a:off x="6804386" y="2561034"/>
            <a:ext cx="3990906" cy="2194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4412002" y="2374171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36680" y="255423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23701" y="3208593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68347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46916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5960" y="3244354"/>
            <a:ext cx="0" cy="107284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190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80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 TO JEST </a:t>
            </a:r>
            <a:r>
              <a:rPr lang="en-GB" dirty="0" err="1"/>
              <a:t>STRUMIEn</a:t>
            </a:r>
            <a:r>
              <a:rPr lang="en-GB" dirty="0"/>
              <a:t> </a:t>
            </a:r>
            <a:r>
              <a:rPr lang="en-GB" dirty="0" err="1"/>
              <a:t>zdarzen</a:t>
            </a:r>
            <a:r>
              <a:rPr lang="en-GB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226" y="190159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err="1"/>
              <a:t>Uprzadkowana</a:t>
            </a:r>
            <a:r>
              <a:rPr lang="en-GB" dirty="0"/>
              <a:t>  </a:t>
            </a:r>
            <a:r>
              <a:rPr lang="en-GB" dirty="0" err="1"/>
              <a:t>Sekwencja</a:t>
            </a:r>
            <a:r>
              <a:rPr lang="en-GB" dirty="0"/>
              <a:t>    </a:t>
            </a:r>
            <a:r>
              <a:rPr lang="en-GB" dirty="0" err="1"/>
              <a:t>zdarzen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</a:t>
            </a:r>
            <a:r>
              <a:rPr lang="en-GB" dirty="0" err="1"/>
              <a:t>Kolekcja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                         </a:t>
            </a:r>
            <a:r>
              <a:rPr lang="en-GB" dirty="0" err="1"/>
              <a:t>kolejka</a:t>
            </a:r>
            <a:endParaRPr lang="en-GB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3004457" y="1399592"/>
            <a:ext cx="5766318" cy="135783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342806" y="2066731"/>
            <a:ext cx="55984" cy="1693507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7588">
            <a:off x="5615129" y="3930060"/>
            <a:ext cx="5334931" cy="25192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Straight Connector 11"/>
          <p:cNvCxnSpPr/>
          <p:nvPr/>
        </p:nvCxnSpPr>
        <p:spPr>
          <a:xfrm flipH="1" flipV="1">
            <a:off x="6905357" y="2066731"/>
            <a:ext cx="177282" cy="1693508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342363" y="548520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080021" y="548519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96189" y="1840657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85205" y="2396715"/>
            <a:ext cx="149171" cy="143045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281471" y="6052418"/>
            <a:ext cx="10515600" cy="43513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 err="1"/>
              <a:t>Strumien</a:t>
            </a:r>
            <a:r>
              <a:rPr lang="en-GB" sz="2400" dirty="0"/>
              <a:t> </a:t>
            </a:r>
            <a:r>
              <a:rPr lang="en-GB" sz="2400" dirty="0" err="1"/>
              <a:t>zdarzen</a:t>
            </a:r>
            <a:r>
              <a:rPr lang="en-GB" sz="2400" dirty="0"/>
              <a:t> </a:t>
            </a:r>
            <a:r>
              <a:rPr lang="en-GB" sz="2400" i="1" dirty="0"/>
              <a:t>= Event Stream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59790" y="6074244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72037" y="6070502"/>
            <a:ext cx="51824" cy="49696"/>
          </a:xfrm>
          <a:prstGeom prst="line">
            <a:avLst/>
          </a:prstGeom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5">
            <a:extLst>
              <a:ext uri="{FF2B5EF4-FFF2-40B4-BE49-F238E27FC236}">
                <a16:creationId xmlns:a16="http://schemas.microsoft.com/office/drawing/2014/main" id="{85E014FA-3262-4D9D-97CD-5089AB187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9214">
            <a:off x="-124418" y="3866462"/>
            <a:ext cx="5087537" cy="286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47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ominique">
      <a:majorFont>
        <a:latin typeface="Dominique"/>
        <a:ea typeface=""/>
        <a:cs typeface=""/>
      </a:majorFont>
      <a:minorFont>
        <a:latin typeface="Dominiq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10340</TotalTime>
  <Words>1104</Words>
  <Application>Microsoft Office PowerPoint</Application>
  <PresentationFormat>Panoramiczny</PresentationFormat>
  <Paragraphs>154</Paragraphs>
  <Slides>54</Slides>
  <Notes>10</Notes>
  <HiddenSlides>1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54</vt:i4>
      </vt:variant>
    </vt:vector>
  </HeadingPairs>
  <TitlesOfParts>
    <vt:vector size="59" baseType="lpstr">
      <vt:lpstr>Dominique</vt:lpstr>
      <vt:lpstr>Arial</vt:lpstr>
      <vt:lpstr>Courier New</vt:lpstr>
      <vt:lpstr>Calibri</vt:lpstr>
      <vt:lpstr>Office Theme</vt:lpstr>
      <vt:lpstr>Event Sourcing w praktyce </vt:lpstr>
      <vt:lpstr>Event Sourcing .NET Tour</vt:lpstr>
      <vt:lpstr>Kilka slow o mnie</vt:lpstr>
      <vt:lpstr>CO TO JEST ZDARZENIE?</vt:lpstr>
      <vt:lpstr>CO TO JEST ZDARZENIE?</vt:lpstr>
      <vt:lpstr>CO TO JEST ZDARZENIE?</vt:lpstr>
      <vt:lpstr>CO TO JEST ZDARZENIE?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CO TO JEST STRUMIEn zdarzen?</vt:lpstr>
      <vt:lpstr>Modelowanie zdarzeniami</vt:lpstr>
      <vt:lpstr>Modelowanie zdarzeniami</vt:lpstr>
      <vt:lpstr>Modelowanie zdarzeniami</vt:lpstr>
      <vt:lpstr>Prezentacja programu PowerPoint</vt:lpstr>
      <vt:lpstr>Prezentacja programu PowerPoint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ZDarzenie</vt:lpstr>
      <vt:lpstr>Prezentacja programu PowerPoint</vt:lpstr>
      <vt:lpstr>Prezentacja programu PowerPoint</vt:lpstr>
      <vt:lpstr>Prezentacja programu PowerPoint</vt:lpstr>
      <vt:lpstr>Opis problemu/sytuacji</vt:lpstr>
      <vt:lpstr>Opis problemu/sytuacji</vt:lpstr>
      <vt:lpstr>Prezentacja programu PowerPoint</vt:lpstr>
      <vt:lpstr>Agregat</vt:lpstr>
      <vt:lpstr>Agregat vs Encja</vt:lpstr>
      <vt:lpstr>Prezentacja programu PowerPoint</vt:lpstr>
      <vt:lpstr>CQRS</vt:lpstr>
      <vt:lpstr>CQRS i Event Sourcing</vt:lpstr>
      <vt:lpstr>Prezentacja programu PowerPoint</vt:lpstr>
      <vt:lpstr>Snapshot</vt:lpstr>
      <vt:lpstr>Prezentacja programu PowerPoint</vt:lpstr>
      <vt:lpstr>Projekcje</vt:lpstr>
      <vt:lpstr>Projekcje</vt:lpstr>
      <vt:lpstr>Projekcje</vt:lpstr>
      <vt:lpstr>Prezentacja programu PowerPoint</vt:lpstr>
      <vt:lpstr>Event Store + Strong consistency</vt:lpstr>
      <vt:lpstr>Prezentacja programu PowerPoint</vt:lpstr>
      <vt:lpstr>Podrózowanie w czasie</vt:lpstr>
      <vt:lpstr>Prezentacja programu PowerPoint</vt:lpstr>
      <vt:lpstr>POdsumowanie</vt:lpstr>
      <vt:lpstr>Co Dalej?</vt:lpstr>
      <vt:lpstr>Napisz Feedback na:  contact@oskar-Dudycz.pl</vt:lpstr>
      <vt:lpstr>Dziękuję wszystkim za uwagę!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Streaming</dc:title>
  <dc:creator>Oskar Dudycz</dc:creator>
  <cp:lastModifiedBy>Oskar Dudycz</cp:lastModifiedBy>
  <cp:revision>239</cp:revision>
  <cp:lastPrinted>2019-05-08T12:52:32Z</cp:lastPrinted>
  <dcterms:created xsi:type="dcterms:W3CDTF">2019-05-07T16:08:34Z</dcterms:created>
  <dcterms:modified xsi:type="dcterms:W3CDTF">2020-04-19T19:24:58Z</dcterms:modified>
</cp:coreProperties>
</file>